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39" r:id="rId1"/>
    <p:sldMasterId id="2147484102" r:id="rId2"/>
    <p:sldMasterId id="2147484122" r:id="rId3"/>
    <p:sldMasterId id="2147484178" r:id="rId4"/>
  </p:sldMasterIdLst>
  <p:notesMasterIdLst>
    <p:notesMasterId r:id="rId18"/>
  </p:notesMasterIdLst>
  <p:sldIdLst>
    <p:sldId id="257" r:id="rId5"/>
    <p:sldId id="1302" r:id="rId6"/>
    <p:sldId id="1230" r:id="rId7"/>
    <p:sldId id="1300" r:id="rId8"/>
    <p:sldId id="1103" r:id="rId9"/>
    <p:sldId id="1240" r:id="rId10"/>
    <p:sldId id="1307" r:id="rId11"/>
    <p:sldId id="499" r:id="rId12"/>
    <p:sldId id="1308" r:id="rId13"/>
    <p:sldId id="1314" r:id="rId14"/>
    <p:sldId id="1310" r:id="rId15"/>
    <p:sldId id="1311" r:id="rId16"/>
    <p:sldId id="1313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8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xim Smirnov" initials="MS" lastIdx="1" clrIdx="0">
    <p:extLst>
      <p:ext uri="{19B8F6BF-5375-455C-9EA6-DF929625EA0E}">
        <p15:presenceInfo xmlns:p15="http://schemas.microsoft.com/office/powerpoint/2012/main" userId="Maxim Smirno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7FFE7"/>
    <a:srgbClr val="CCFFCC"/>
    <a:srgbClr val="0000CC"/>
    <a:srgbClr val="CCFFFF"/>
    <a:srgbClr val="1468FB"/>
    <a:srgbClr val="0D63F3"/>
    <a:srgbClr val="007C66"/>
    <a:srgbClr val="CCECFF"/>
    <a:srgbClr val="FFCCFF"/>
    <a:srgbClr val="DBE0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60" autoAdjust="0"/>
    <p:restoredTop sz="87273" autoAdjust="0"/>
  </p:normalViewPr>
  <p:slideViewPr>
    <p:cSldViewPr snapToGrid="0" showGuides="1">
      <p:cViewPr varScale="1">
        <p:scale>
          <a:sx n="45" d="100"/>
          <a:sy n="45" d="100"/>
        </p:scale>
        <p:origin x="538" y="48"/>
      </p:cViewPr>
      <p:guideLst>
        <p:guide pos="3840"/>
        <p:guide orient="horz" pos="2183"/>
      </p:guideLst>
    </p:cSldViewPr>
  </p:slideViewPr>
  <p:outlineViewPr>
    <p:cViewPr>
      <p:scale>
        <a:sx n="33" d="100"/>
        <a:sy n="33" d="100"/>
      </p:scale>
      <p:origin x="0" y="-1919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950490-05CD-405F-8D90-061FF0C6D166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F5FA1E-ABA0-4255-B03F-8039F6C93B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1319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6415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2938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5FA1E-ABA0-4255-B03F-8039F6C93BBE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6754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2137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5FA1E-ABA0-4255-B03F-8039F6C93BB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099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464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5FA1E-ABA0-4255-B03F-8039F6C93BB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9695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F5FA1E-ABA0-4255-B03F-8039F6C93BB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5500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1696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5FA1E-ABA0-4255-B03F-8039F6C93BB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0890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1507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123200" y="-543800"/>
            <a:ext cx="7945600" cy="7945600"/>
          </a:xfrm>
          <a:prstGeom prst="ellipse">
            <a:avLst/>
          </a:prstGeom>
          <a:solidFill>
            <a:srgbClr val="000000">
              <a:alpha val="265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668281" y="234498"/>
            <a:ext cx="3268468" cy="3268468"/>
            <a:chOff x="6680825" y="2549350"/>
            <a:chExt cx="1539600" cy="1539600"/>
          </a:xfrm>
        </p:grpSpPr>
        <p:sp>
          <p:nvSpPr>
            <p:cNvPr id="12" name="Google Shape;12;p2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8570225" y="3336844"/>
            <a:ext cx="3099600" cy="3099600"/>
            <a:chOff x="-474900" y="321200"/>
            <a:chExt cx="2324700" cy="2324700"/>
          </a:xfrm>
        </p:grpSpPr>
        <p:sp>
          <p:nvSpPr>
            <p:cNvPr id="16" name="Google Shape;16;p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2948800" y="2655800"/>
            <a:ext cx="6294400" cy="1546400"/>
          </a:xfrm>
          <a:prstGeom prst="rect">
            <a:avLst/>
          </a:prstGeom>
          <a:effectLst>
            <a:outerShdw blurRad="857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2991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E6176-3AC7-4FD4-AC9B-076B216A8B8D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1A533-1F19-4482-8374-AD3133AEB9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032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E6176-3AC7-4FD4-AC9B-076B216A8B8D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1A533-1F19-4482-8374-AD3133AEB9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0845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E6176-3AC7-4FD4-AC9B-076B216A8B8D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1A533-1F19-4482-8374-AD3133AEB9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6565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E6176-3AC7-4FD4-AC9B-076B216A8B8D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1A533-1F19-4482-8374-AD3133AEB9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85038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E6176-3AC7-4FD4-AC9B-076B216A8B8D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1A533-1F19-4482-8374-AD3133AEB9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09724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E6176-3AC7-4FD4-AC9B-076B216A8B8D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1A533-1F19-4482-8374-AD3133AEB9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57921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123200" y="-543800"/>
            <a:ext cx="7945600" cy="7945600"/>
          </a:xfrm>
          <a:prstGeom prst="ellipse">
            <a:avLst/>
          </a:prstGeom>
          <a:solidFill>
            <a:srgbClr val="000000">
              <a:alpha val="265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668281" y="234498"/>
            <a:ext cx="3268468" cy="3268468"/>
            <a:chOff x="6680825" y="2549350"/>
            <a:chExt cx="1539600" cy="1539600"/>
          </a:xfrm>
        </p:grpSpPr>
        <p:sp>
          <p:nvSpPr>
            <p:cNvPr id="12" name="Google Shape;12;p2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8570225" y="3336844"/>
            <a:ext cx="3099600" cy="3099600"/>
            <a:chOff x="-474900" y="321200"/>
            <a:chExt cx="2324700" cy="2324700"/>
          </a:xfrm>
        </p:grpSpPr>
        <p:sp>
          <p:nvSpPr>
            <p:cNvPr id="16" name="Google Shape;16;p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2948800" y="2655800"/>
            <a:ext cx="6294400" cy="1546400"/>
          </a:xfrm>
          <a:prstGeom prst="rect">
            <a:avLst/>
          </a:prstGeom>
          <a:effectLst>
            <a:outerShdw blurRad="857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422369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solidFill>
          <a:srgbClr val="000000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2123200" y="-543800"/>
            <a:ext cx="7945600" cy="7945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23" name="Google Shape;23;p3"/>
          <p:cNvGrpSpPr/>
          <p:nvPr/>
        </p:nvGrpSpPr>
        <p:grpSpPr>
          <a:xfrm>
            <a:off x="8570225" y="3336844"/>
            <a:ext cx="3099600" cy="3099600"/>
            <a:chOff x="-474900" y="321200"/>
            <a:chExt cx="2324700" cy="2324700"/>
          </a:xfrm>
        </p:grpSpPr>
        <p:sp>
          <p:nvSpPr>
            <p:cNvPr id="24" name="Google Shape;24;p3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28" name="Google Shape;28;p3"/>
          <p:cNvSpPr txBox="1">
            <a:spLocks noGrp="1"/>
          </p:cNvSpPr>
          <p:nvPr>
            <p:ph type="ctrTitle"/>
          </p:nvPr>
        </p:nvSpPr>
        <p:spPr>
          <a:xfrm>
            <a:off x="3426400" y="2982400"/>
            <a:ext cx="5339200" cy="127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6933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6933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6933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6933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6933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6933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6933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6933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6933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3426400" y="4251601"/>
            <a:ext cx="53392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30" name="Google Shape;30;p3"/>
          <p:cNvGrpSpPr/>
          <p:nvPr/>
        </p:nvGrpSpPr>
        <p:grpSpPr>
          <a:xfrm>
            <a:off x="1019767" y="585833"/>
            <a:ext cx="2566000" cy="2566000"/>
            <a:chOff x="6680825" y="2549350"/>
            <a:chExt cx="1539600" cy="1539600"/>
          </a:xfrm>
        </p:grpSpPr>
        <p:sp>
          <p:nvSpPr>
            <p:cNvPr id="31" name="Google Shape;31;p3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16182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1091792" y="669777"/>
            <a:ext cx="3099600" cy="3099600"/>
            <a:chOff x="-474900" y="321200"/>
            <a:chExt cx="2324700" cy="2324700"/>
          </a:xfrm>
        </p:grpSpPr>
        <p:sp>
          <p:nvSpPr>
            <p:cNvPr id="36" name="Google Shape;36;p4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40" name="Google Shape;40;p4"/>
          <p:cNvSpPr/>
          <p:nvPr/>
        </p:nvSpPr>
        <p:spPr>
          <a:xfrm>
            <a:off x="2392700" y="-543867"/>
            <a:ext cx="7945600" cy="79456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>
            <a:off x="11408000" y="6101933"/>
            <a:ext cx="580800" cy="580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2" name="Google Shape;42;p4"/>
          <p:cNvSpPr txBox="1">
            <a:spLocks noGrp="1"/>
          </p:cNvSpPr>
          <p:nvPr>
            <p:ph type="body" idx="1"/>
          </p:nvPr>
        </p:nvSpPr>
        <p:spPr>
          <a:xfrm>
            <a:off x="3180700" y="1747400"/>
            <a:ext cx="6369600" cy="43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24920" rtl="0">
              <a:spcBef>
                <a:spcPts val="800"/>
              </a:spcBef>
              <a:spcAft>
                <a:spcPts val="0"/>
              </a:spcAft>
              <a:buSzPts val="2600"/>
              <a:buFont typeface="Poppins"/>
              <a:buChar char="￮"/>
              <a:defRPr sz="3467" b="1">
                <a:latin typeface="Poppins"/>
                <a:ea typeface="Poppins"/>
                <a:cs typeface="Poppins"/>
                <a:sym typeface="Poppins"/>
              </a:defRPr>
            </a:lvl1pPr>
            <a:lvl2pPr marL="1219170" lvl="1" indent="-52492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￮"/>
              <a:defRPr sz="3467" b="1">
                <a:latin typeface="Poppins"/>
                <a:ea typeface="Poppins"/>
                <a:cs typeface="Poppins"/>
                <a:sym typeface="Poppins"/>
              </a:defRPr>
            </a:lvl2pPr>
            <a:lvl3pPr marL="1828754" lvl="2" indent="-52492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￮"/>
              <a:defRPr sz="3467" b="1">
                <a:latin typeface="Poppins"/>
                <a:ea typeface="Poppins"/>
                <a:cs typeface="Poppins"/>
                <a:sym typeface="Poppins"/>
              </a:defRPr>
            </a:lvl3pPr>
            <a:lvl4pPr marL="2438339" lvl="3" indent="-52492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●"/>
              <a:defRPr sz="3467" b="1">
                <a:latin typeface="Poppins"/>
                <a:ea typeface="Poppins"/>
                <a:cs typeface="Poppins"/>
                <a:sym typeface="Poppins"/>
              </a:defRPr>
            </a:lvl4pPr>
            <a:lvl5pPr marL="3047924" lvl="4" indent="-52492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○"/>
              <a:defRPr sz="3467" b="1">
                <a:latin typeface="Poppins"/>
                <a:ea typeface="Poppins"/>
                <a:cs typeface="Poppins"/>
                <a:sym typeface="Poppins"/>
              </a:defRPr>
            </a:lvl5pPr>
            <a:lvl6pPr marL="3657509" lvl="5" indent="-52492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■"/>
              <a:defRPr sz="3467" b="1">
                <a:latin typeface="Poppins"/>
                <a:ea typeface="Poppins"/>
                <a:cs typeface="Poppins"/>
                <a:sym typeface="Poppins"/>
              </a:defRPr>
            </a:lvl6pPr>
            <a:lvl7pPr marL="4267093" lvl="6" indent="-52492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●"/>
              <a:defRPr sz="3467" b="1">
                <a:latin typeface="Poppins"/>
                <a:ea typeface="Poppins"/>
                <a:cs typeface="Poppins"/>
                <a:sym typeface="Poppins"/>
              </a:defRPr>
            </a:lvl7pPr>
            <a:lvl8pPr marL="4876678" lvl="7" indent="-52492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○"/>
              <a:defRPr sz="3467" b="1">
                <a:latin typeface="Poppins"/>
                <a:ea typeface="Poppins"/>
                <a:cs typeface="Poppins"/>
                <a:sym typeface="Poppins"/>
              </a:defRPr>
            </a:lvl8pPr>
            <a:lvl9pPr marL="5486263" lvl="8" indent="-52492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■"/>
              <a:defRPr sz="3467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3" name="Google Shape;43;p4"/>
          <p:cNvSpPr txBox="1"/>
          <p:nvPr/>
        </p:nvSpPr>
        <p:spPr>
          <a:xfrm>
            <a:off x="2132267" y="1768833"/>
            <a:ext cx="10188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9600" b="1" ker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sz="9600" b="1" kern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" name="Google Shape;44;p4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12868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big image">
  <p:cSld name="Title + 1 column + big imag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6856900" y="477833"/>
            <a:ext cx="5902400" cy="59024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9" name="Google Shape;59;p6"/>
          <p:cNvSpPr/>
          <p:nvPr/>
        </p:nvSpPr>
        <p:spPr>
          <a:xfrm>
            <a:off x="7169033" y="789967"/>
            <a:ext cx="5278000" cy="52780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60" name="Google Shape;60;p6"/>
          <p:cNvGrpSpPr/>
          <p:nvPr/>
        </p:nvGrpSpPr>
        <p:grpSpPr>
          <a:xfrm>
            <a:off x="-590308" y="449712"/>
            <a:ext cx="3099600" cy="3099600"/>
            <a:chOff x="-474900" y="321200"/>
            <a:chExt cx="2324700" cy="2324700"/>
          </a:xfrm>
        </p:grpSpPr>
        <p:sp>
          <p:nvSpPr>
            <p:cNvPr id="61" name="Google Shape;61;p6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65" name="Google Shape;65;p6"/>
          <p:cNvSpPr/>
          <p:nvPr/>
        </p:nvSpPr>
        <p:spPr>
          <a:xfrm>
            <a:off x="11408000" y="6101933"/>
            <a:ext cx="580800" cy="580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6" name="Google Shape;66;p6"/>
          <p:cNvSpPr txBox="1">
            <a:spLocks noGrp="1"/>
          </p:cNvSpPr>
          <p:nvPr>
            <p:ph type="title"/>
          </p:nvPr>
        </p:nvSpPr>
        <p:spPr>
          <a:xfrm>
            <a:off x="609600" y="1554833"/>
            <a:ext cx="6006400" cy="9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1314239" y="2610733"/>
            <a:ext cx="5302000" cy="34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￮"/>
              <a:defRPr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1203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solidFill>
          <a:srgbClr val="000000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2123200" y="-543800"/>
            <a:ext cx="7945600" cy="7945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23" name="Google Shape;23;p3"/>
          <p:cNvGrpSpPr/>
          <p:nvPr/>
        </p:nvGrpSpPr>
        <p:grpSpPr>
          <a:xfrm>
            <a:off x="8570225" y="3336844"/>
            <a:ext cx="3099600" cy="3099600"/>
            <a:chOff x="-474900" y="321200"/>
            <a:chExt cx="2324700" cy="2324700"/>
          </a:xfrm>
        </p:grpSpPr>
        <p:sp>
          <p:nvSpPr>
            <p:cNvPr id="24" name="Google Shape;24;p3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28" name="Google Shape;28;p3"/>
          <p:cNvSpPr txBox="1">
            <a:spLocks noGrp="1"/>
          </p:cNvSpPr>
          <p:nvPr>
            <p:ph type="ctrTitle"/>
          </p:nvPr>
        </p:nvSpPr>
        <p:spPr>
          <a:xfrm>
            <a:off x="3426400" y="2982400"/>
            <a:ext cx="5339200" cy="127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6933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6933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6933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6933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6933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6933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6933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6933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6933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3426400" y="4251601"/>
            <a:ext cx="53392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30" name="Google Shape;30;p3"/>
          <p:cNvGrpSpPr/>
          <p:nvPr/>
        </p:nvGrpSpPr>
        <p:grpSpPr>
          <a:xfrm>
            <a:off x="1019767" y="585833"/>
            <a:ext cx="2566000" cy="2566000"/>
            <a:chOff x="6680825" y="2549350"/>
            <a:chExt cx="1539600" cy="1539600"/>
          </a:xfrm>
        </p:grpSpPr>
        <p:sp>
          <p:nvSpPr>
            <p:cNvPr id="31" name="Google Shape;31;p3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29879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7"/>
          <p:cNvGrpSpPr/>
          <p:nvPr/>
        </p:nvGrpSpPr>
        <p:grpSpPr>
          <a:xfrm>
            <a:off x="-590308" y="449712"/>
            <a:ext cx="3099600" cy="3099600"/>
            <a:chOff x="-474900" y="321200"/>
            <a:chExt cx="2324700" cy="2324700"/>
          </a:xfrm>
        </p:grpSpPr>
        <p:sp>
          <p:nvSpPr>
            <p:cNvPr id="71" name="Google Shape;71;p7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75" name="Google Shape;75;p7"/>
          <p:cNvSpPr/>
          <p:nvPr/>
        </p:nvSpPr>
        <p:spPr>
          <a:xfrm>
            <a:off x="11408000" y="6101933"/>
            <a:ext cx="580800" cy="580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609600" y="1554833"/>
            <a:ext cx="6960400" cy="9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body" idx="1"/>
          </p:nvPr>
        </p:nvSpPr>
        <p:spPr>
          <a:xfrm>
            <a:off x="1426167" y="2610733"/>
            <a:ext cx="2982400" cy="34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800"/>
              </a:spcBef>
              <a:spcAft>
                <a:spcPts val="0"/>
              </a:spcAft>
              <a:buSzPts val="1400"/>
              <a:buChar char="￮"/>
              <a:defRPr sz="1867"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867"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867"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body" idx="2"/>
          </p:nvPr>
        </p:nvSpPr>
        <p:spPr>
          <a:xfrm>
            <a:off x="4587809" y="2610733"/>
            <a:ext cx="2982400" cy="34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800"/>
              </a:spcBef>
              <a:spcAft>
                <a:spcPts val="0"/>
              </a:spcAft>
              <a:buSzPts val="1400"/>
              <a:buChar char="￮"/>
              <a:defRPr sz="1867"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867"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867"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  <p:sp>
        <p:nvSpPr>
          <p:cNvPr id="80" name="Google Shape;80;p7"/>
          <p:cNvSpPr/>
          <p:nvPr/>
        </p:nvSpPr>
        <p:spPr>
          <a:xfrm>
            <a:off x="8108933" y="1018667"/>
            <a:ext cx="4820800" cy="48208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1" name="Google Shape;81;p7"/>
          <p:cNvSpPr/>
          <p:nvPr/>
        </p:nvSpPr>
        <p:spPr>
          <a:xfrm>
            <a:off x="8363867" y="1273600"/>
            <a:ext cx="4310800" cy="43108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30965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8"/>
          <p:cNvGrpSpPr/>
          <p:nvPr/>
        </p:nvGrpSpPr>
        <p:grpSpPr>
          <a:xfrm>
            <a:off x="-590308" y="449712"/>
            <a:ext cx="3099600" cy="3099600"/>
            <a:chOff x="-474900" y="321200"/>
            <a:chExt cx="2324700" cy="2324700"/>
          </a:xfrm>
        </p:grpSpPr>
        <p:sp>
          <p:nvSpPr>
            <p:cNvPr id="84" name="Google Shape;84;p8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88" name="Google Shape;88;p8"/>
          <p:cNvSpPr/>
          <p:nvPr/>
        </p:nvSpPr>
        <p:spPr>
          <a:xfrm>
            <a:off x="11408000" y="6101933"/>
            <a:ext cx="580800" cy="580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609600" y="1554833"/>
            <a:ext cx="6960400" cy="9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body" idx="1"/>
          </p:nvPr>
        </p:nvSpPr>
        <p:spPr>
          <a:xfrm>
            <a:off x="1426167" y="2610733"/>
            <a:ext cx="1980400" cy="34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 rtl="0">
              <a:spcBef>
                <a:spcPts val="800"/>
              </a:spcBef>
              <a:spcAft>
                <a:spcPts val="0"/>
              </a:spcAft>
              <a:buSzPts val="1100"/>
              <a:buChar char="￮"/>
              <a:defRPr sz="1467"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467"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467"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9pPr>
          </a:lstStyle>
          <a:p>
            <a:endParaRPr/>
          </a:p>
        </p:txBody>
      </p:sp>
      <p:sp>
        <p:nvSpPr>
          <p:cNvPr id="91" name="Google Shape;91;p8"/>
          <p:cNvSpPr txBox="1">
            <a:spLocks noGrp="1"/>
          </p:cNvSpPr>
          <p:nvPr>
            <p:ph type="body" idx="2"/>
          </p:nvPr>
        </p:nvSpPr>
        <p:spPr>
          <a:xfrm>
            <a:off x="3507915" y="2610733"/>
            <a:ext cx="1980400" cy="34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 rtl="0">
              <a:spcBef>
                <a:spcPts val="800"/>
              </a:spcBef>
              <a:spcAft>
                <a:spcPts val="0"/>
              </a:spcAft>
              <a:buSzPts val="1100"/>
              <a:buChar char="￮"/>
              <a:defRPr sz="1467"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467"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467"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9pPr>
          </a:lstStyle>
          <a:p>
            <a:endParaRPr/>
          </a:p>
        </p:txBody>
      </p:sp>
      <p:sp>
        <p:nvSpPr>
          <p:cNvPr id="92" name="Google Shape;92;p8"/>
          <p:cNvSpPr txBox="1">
            <a:spLocks noGrp="1"/>
          </p:cNvSpPr>
          <p:nvPr>
            <p:ph type="body" idx="3"/>
          </p:nvPr>
        </p:nvSpPr>
        <p:spPr>
          <a:xfrm>
            <a:off x="5589661" y="2610733"/>
            <a:ext cx="1980400" cy="34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 rtl="0">
              <a:spcBef>
                <a:spcPts val="800"/>
              </a:spcBef>
              <a:spcAft>
                <a:spcPts val="0"/>
              </a:spcAft>
              <a:buSzPts val="1100"/>
              <a:buChar char="￮"/>
              <a:defRPr sz="1467"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467"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467"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9pPr>
          </a:lstStyle>
          <a:p>
            <a:endParaRPr/>
          </a:p>
        </p:txBody>
      </p:sp>
      <p:sp>
        <p:nvSpPr>
          <p:cNvPr id="93" name="Google Shape;93;p8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  <p:sp>
        <p:nvSpPr>
          <p:cNvPr id="94" name="Google Shape;94;p8"/>
          <p:cNvSpPr/>
          <p:nvPr/>
        </p:nvSpPr>
        <p:spPr>
          <a:xfrm>
            <a:off x="8108933" y="1018667"/>
            <a:ext cx="4820800" cy="48208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95" name="Google Shape;95;p8"/>
          <p:cNvSpPr/>
          <p:nvPr/>
        </p:nvSpPr>
        <p:spPr>
          <a:xfrm>
            <a:off x="8363867" y="1273600"/>
            <a:ext cx="4310800" cy="43108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59261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9"/>
          <p:cNvGrpSpPr/>
          <p:nvPr/>
        </p:nvGrpSpPr>
        <p:grpSpPr>
          <a:xfrm>
            <a:off x="-590308" y="449712"/>
            <a:ext cx="3099600" cy="3099600"/>
            <a:chOff x="-474900" y="321200"/>
            <a:chExt cx="2324700" cy="2324700"/>
          </a:xfrm>
        </p:grpSpPr>
        <p:sp>
          <p:nvSpPr>
            <p:cNvPr id="98" name="Google Shape;98;p9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02" name="Google Shape;102;p9"/>
          <p:cNvSpPr/>
          <p:nvPr/>
        </p:nvSpPr>
        <p:spPr>
          <a:xfrm>
            <a:off x="11408000" y="6101933"/>
            <a:ext cx="580800" cy="580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>
            <a:off x="609600" y="1554833"/>
            <a:ext cx="6960400" cy="9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64402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0"/>
          <p:cNvGrpSpPr/>
          <p:nvPr/>
        </p:nvGrpSpPr>
        <p:grpSpPr>
          <a:xfrm>
            <a:off x="411172" y="5082661"/>
            <a:ext cx="2458913" cy="2458913"/>
            <a:chOff x="-474900" y="321200"/>
            <a:chExt cx="2324700" cy="2324700"/>
          </a:xfrm>
        </p:grpSpPr>
        <p:sp>
          <p:nvSpPr>
            <p:cNvPr id="107" name="Google Shape;107;p10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0" name="Google Shape;110;p10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11" name="Google Shape;111;p10"/>
          <p:cNvSpPr/>
          <p:nvPr/>
        </p:nvSpPr>
        <p:spPr>
          <a:xfrm>
            <a:off x="11408000" y="6101933"/>
            <a:ext cx="580800" cy="580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1426167" y="5875067"/>
            <a:ext cx="6144000" cy="69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lvl="0" indent="-304792">
              <a:spcBef>
                <a:spcPts val="480"/>
              </a:spcBef>
              <a:spcAft>
                <a:spcPts val="0"/>
              </a:spcAft>
              <a:buSzPts val="1400"/>
              <a:buNone/>
              <a:defRPr sz="1867"/>
            </a:lvl1pPr>
          </a:lstStyle>
          <a:p>
            <a:endParaRPr/>
          </a:p>
        </p:txBody>
      </p:sp>
      <p:sp>
        <p:nvSpPr>
          <p:cNvPr id="113" name="Google Shape;113;p10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78424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A" type="blank">
  <p:cSld name="Blank type A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/>
          <p:nvPr/>
        </p:nvSpPr>
        <p:spPr>
          <a:xfrm>
            <a:off x="1018667" y="-1648367"/>
            <a:ext cx="10154800" cy="101548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6" name="Google Shape;116;p11"/>
          <p:cNvSpPr/>
          <p:nvPr/>
        </p:nvSpPr>
        <p:spPr>
          <a:xfrm>
            <a:off x="1597733" y="-1069300"/>
            <a:ext cx="8996000" cy="89960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7" name="Google Shape;117;p11"/>
          <p:cNvSpPr/>
          <p:nvPr/>
        </p:nvSpPr>
        <p:spPr>
          <a:xfrm>
            <a:off x="3023867" y="356833"/>
            <a:ext cx="6144400" cy="61444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8" name="Google Shape;118;p11"/>
          <p:cNvSpPr/>
          <p:nvPr/>
        </p:nvSpPr>
        <p:spPr>
          <a:xfrm>
            <a:off x="-939800" y="-3606800"/>
            <a:ext cx="14071600" cy="14071600"/>
          </a:xfrm>
          <a:prstGeom prst="donut">
            <a:avLst>
              <a:gd name="adj" fmla="val 10467"/>
            </a:avLst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" name="Google Shape;52;p5"/>
          <p:cNvSpPr/>
          <p:nvPr userDrawn="1"/>
        </p:nvSpPr>
        <p:spPr>
          <a:xfrm>
            <a:off x="11408000" y="6101933"/>
            <a:ext cx="580800" cy="580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26848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A" type="blank" preserve="1">
  <p:cSld name="1_Blank type A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1"/>
          <p:cNvSpPr/>
          <p:nvPr/>
        </p:nvSpPr>
        <p:spPr>
          <a:xfrm>
            <a:off x="-939800" y="-3606800"/>
            <a:ext cx="14071600" cy="14071600"/>
          </a:xfrm>
          <a:prstGeom prst="donut">
            <a:avLst>
              <a:gd name="adj" fmla="val 10467"/>
            </a:avLst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19" name="Google Shape;119;p11"/>
          <p:cNvSpPr/>
          <p:nvPr/>
        </p:nvSpPr>
        <p:spPr>
          <a:xfrm>
            <a:off x="11408000" y="6101933"/>
            <a:ext cx="580800" cy="580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20" name="Google Shape;120;p11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7823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bg>
      <p:bgPr>
        <a:solidFill>
          <a:srgbClr val="000000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/>
          <p:nvPr/>
        </p:nvSpPr>
        <p:spPr>
          <a:xfrm>
            <a:off x="-939800" y="-3606800"/>
            <a:ext cx="14071600" cy="14071600"/>
          </a:xfrm>
          <a:prstGeom prst="donut">
            <a:avLst>
              <a:gd name="adj" fmla="val 104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32" name="Google Shape;132;p13"/>
          <p:cNvSpPr/>
          <p:nvPr/>
        </p:nvSpPr>
        <p:spPr>
          <a:xfrm>
            <a:off x="11408000" y="6101933"/>
            <a:ext cx="580800" cy="580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33" name="Google Shape;133;p13"/>
          <p:cNvSpPr/>
          <p:nvPr/>
        </p:nvSpPr>
        <p:spPr>
          <a:xfrm>
            <a:off x="1018667" y="-1648367"/>
            <a:ext cx="10154800" cy="101548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34" name="Google Shape;134;p13"/>
          <p:cNvSpPr/>
          <p:nvPr/>
        </p:nvSpPr>
        <p:spPr>
          <a:xfrm>
            <a:off x="1597733" y="-1069300"/>
            <a:ext cx="8996000" cy="89960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35" name="Google Shape;135;p13"/>
          <p:cNvSpPr/>
          <p:nvPr/>
        </p:nvSpPr>
        <p:spPr>
          <a:xfrm>
            <a:off x="3023867" y="356833"/>
            <a:ext cx="6144400" cy="61444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36" name="Google Shape;136;p13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09272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/>
          <p:nvPr/>
        </p:nvSpPr>
        <p:spPr>
          <a:xfrm>
            <a:off x="8108933" y="1018667"/>
            <a:ext cx="4820800" cy="48208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47" name="Google Shape;47;p5"/>
          <p:cNvGrpSpPr/>
          <p:nvPr/>
        </p:nvGrpSpPr>
        <p:grpSpPr>
          <a:xfrm>
            <a:off x="-590308" y="449712"/>
            <a:ext cx="3099600" cy="3099600"/>
            <a:chOff x="-474900" y="321200"/>
            <a:chExt cx="2324700" cy="2324700"/>
          </a:xfrm>
        </p:grpSpPr>
        <p:sp>
          <p:nvSpPr>
            <p:cNvPr id="48" name="Google Shape;48;p5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52" name="Google Shape;52;p5"/>
          <p:cNvSpPr/>
          <p:nvPr/>
        </p:nvSpPr>
        <p:spPr>
          <a:xfrm>
            <a:off x="11408000" y="6101933"/>
            <a:ext cx="580800" cy="580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3" name="Google Shape;53;p5"/>
          <p:cNvSpPr txBox="1">
            <a:spLocks noGrp="1"/>
          </p:cNvSpPr>
          <p:nvPr>
            <p:ph type="title"/>
          </p:nvPr>
        </p:nvSpPr>
        <p:spPr>
          <a:xfrm>
            <a:off x="609600" y="1554833"/>
            <a:ext cx="6960400" cy="9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1"/>
          </p:nvPr>
        </p:nvSpPr>
        <p:spPr>
          <a:xfrm>
            <a:off x="1426167" y="2610733"/>
            <a:ext cx="6144000" cy="34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>
              <a:spcBef>
                <a:spcPts val="800"/>
              </a:spcBef>
              <a:spcAft>
                <a:spcPts val="0"/>
              </a:spcAft>
              <a:buSzPts val="1600"/>
              <a:buChar char="￮"/>
              <a:defRPr/>
            </a:lvl1pPr>
            <a:lvl2pPr marL="1219170" lvl="1" indent="-440256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marL="1828754" lvl="2" indent="-440256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marL="2438339" lvl="3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8363867" y="1273600"/>
            <a:ext cx="4310800" cy="43108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68645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6860100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299280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7"/>
          <p:cNvGrpSpPr/>
          <p:nvPr/>
        </p:nvGrpSpPr>
        <p:grpSpPr>
          <a:xfrm>
            <a:off x="-590308" y="449712"/>
            <a:ext cx="3099600" cy="3099600"/>
            <a:chOff x="-474900" y="321200"/>
            <a:chExt cx="2324700" cy="2324700"/>
          </a:xfrm>
        </p:grpSpPr>
        <p:sp>
          <p:nvSpPr>
            <p:cNvPr id="71" name="Google Shape;71;p7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75" name="Google Shape;75;p7"/>
          <p:cNvSpPr/>
          <p:nvPr/>
        </p:nvSpPr>
        <p:spPr>
          <a:xfrm>
            <a:off x="11408000" y="6101933"/>
            <a:ext cx="580800" cy="580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609600" y="1554833"/>
            <a:ext cx="6960400" cy="9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body" idx="1"/>
          </p:nvPr>
        </p:nvSpPr>
        <p:spPr>
          <a:xfrm>
            <a:off x="1426167" y="2610733"/>
            <a:ext cx="2982400" cy="34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800"/>
              </a:spcBef>
              <a:spcAft>
                <a:spcPts val="0"/>
              </a:spcAft>
              <a:buSzPts val="1400"/>
              <a:buChar char="￮"/>
              <a:defRPr sz="1867"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867"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867"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body" idx="2"/>
          </p:nvPr>
        </p:nvSpPr>
        <p:spPr>
          <a:xfrm>
            <a:off x="4587809" y="2610733"/>
            <a:ext cx="2982400" cy="34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800"/>
              </a:spcBef>
              <a:spcAft>
                <a:spcPts val="0"/>
              </a:spcAft>
              <a:buSzPts val="1400"/>
              <a:buChar char="￮"/>
              <a:defRPr sz="1867"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867"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867"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/>
              <a:pPr/>
              <a:t>‹#›</a:t>
            </a:fld>
            <a:endParaRPr/>
          </a:p>
        </p:txBody>
      </p:sp>
      <p:sp>
        <p:nvSpPr>
          <p:cNvPr id="80" name="Google Shape;80;p7"/>
          <p:cNvSpPr/>
          <p:nvPr/>
        </p:nvSpPr>
        <p:spPr>
          <a:xfrm>
            <a:off x="8108933" y="1018667"/>
            <a:ext cx="4820800" cy="48208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1" name="Google Shape;81;p7"/>
          <p:cNvSpPr/>
          <p:nvPr/>
        </p:nvSpPr>
        <p:spPr>
          <a:xfrm>
            <a:off x="8363867" y="1273600"/>
            <a:ext cx="4310800" cy="43108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46662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8047618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7456915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7032977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9141787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724506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4740772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8415760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9127508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613225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108374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E6176-3AC7-4FD4-AC9B-076B216A8B8D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1A533-1F19-4482-8374-AD3133AEB9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4382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E6176-3AC7-4FD4-AC9B-076B216A8B8D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1A533-1F19-4482-8374-AD3133AEB9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2926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E6176-3AC7-4FD4-AC9B-076B216A8B8D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1A533-1F19-4482-8374-AD3133AEB9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9512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E6176-3AC7-4FD4-AC9B-076B216A8B8D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1A533-1F19-4482-8374-AD3133AEB9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9751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E6176-3AC7-4FD4-AC9B-076B216A8B8D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1A533-1F19-4482-8374-AD3133AEB9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2960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33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buNone/>
              <a:defRPr sz="1333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buNone/>
              <a:defRPr sz="1333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buNone/>
              <a:defRPr sz="1333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buNone/>
              <a:defRPr sz="1333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buNone/>
              <a:defRPr sz="1333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buNone/>
              <a:defRPr sz="1333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buNone/>
              <a:defRPr sz="1333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buNone/>
              <a:defRPr sz="1333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kern="0"/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kern="0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609600" y="1554833"/>
            <a:ext cx="6960400" cy="9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426167" y="2610733"/>
            <a:ext cx="6144400" cy="34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002746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040" r:id="rId1"/>
    <p:sldLayoutId id="2147484041" r:id="rId2"/>
    <p:sldLayoutId id="2147484044" r:id="rId3"/>
    <p:sldLayoutId id="2147484051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E6176-3AC7-4FD4-AC9B-076B216A8B8D}" type="datetimeFigureOut">
              <a:rPr lang="ru-RU" smtClean="0"/>
              <a:t>20.10.2025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1A533-1F19-4482-8374-AD3133AEB9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7846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3" r:id="rId1"/>
    <p:sldLayoutId id="2147484104" r:id="rId2"/>
    <p:sldLayoutId id="2147484105" r:id="rId3"/>
    <p:sldLayoutId id="2147484106" r:id="rId4"/>
    <p:sldLayoutId id="2147484107" r:id="rId5"/>
    <p:sldLayoutId id="2147484108" r:id="rId6"/>
    <p:sldLayoutId id="2147484109" r:id="rId7"/>
    <p:sldLayoutId id="2147484110" r:id="rId8"/>
    <p:sldLayoutId id="2147484111" r:id="rId9"/>
    <p:sldLayoutId id="2147484112" r:id="rId10"/>
    <p:sldLayoutId id="21474841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33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buNone/>
              <a:defRPr sz="1333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buNone/>
              <a:defRPr sz="1333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buNone/>
              <a:defRPr sz="1333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buNone/>
              <a:defRPr sz="1333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buNone/>
              <a:defRPr sz="1333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buNone/>
              <a:defRPr sz="1333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buNone/>
              <a:defRPr sz="1333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buNone/>
              <a:defRPr sz="1333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kern="0"/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kern="0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609600" y="1554833"/>
            <a:ext cx="6960400" cy="9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426167" y="2610733"/>
            <a:ext cx="6144400" cy="34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656038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123" r:id="rId1"/>
    <p:sldLayoutId id="2147484124" r:id="rId2"/>
    <p:sldLayoutId id="2147484125" r:id="rId3"/>
    <p:sldLayoutId id="2147484126" r:id="rId4"/>
    <p:sldLayoutId id="2147484127" r:id="rId5"/>
    <p:sldLayoutId id="2147484128" r:id="rId6"/>
    <p:sldLayoutId id="2147484129" r:id="rId7"/>
    <p:sldLayoutId id="2147484130" r:id="rId8"/>
    <p:sldLayoutId id="2147484131" r:id="rId9"/>
    <p:sldLayoutId id="2147484132" r:id="rId10"/>
    <p:sldLayoutId id="2147484133" r:id="rId11"/>
    <p:sldLayoutId id="2147484135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88760973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179" r:id="rId1"/>
    <p:sldLayoutId id="2147484180" r:id="rId2"/>
    <p:sldLayoutId id="2147484181" r:id="rId3"/>
    <p:sldLayoutId id="2147484182" r:id="rId4"/>
    <p:sldLayoutId id="2147484183" r:id="rId5"/>
    <p:sldLayoutId id="2147484184" r:id="rId6"/>
    <p:sldLayoutId id="2147484185" r:id="rId7"/>
    <p:sldLayoutId id="2147484186" r:id="rId8"/>
    <p:sldLayoutId id="2147484187" r:id="rId9"/>
    <p:sldLayoutId id="2147484188" r:id="rId10"/>
    <p:sldLayoutId id="214748418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pubs.opengroup.org/togaf-standard/adm-practitioners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1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.png"/><Relationship Id="rId5" Type="http://schemas.openxmlformats.org/officeDocument/2006/relationships/hyperlink" Target="https://www.hosiaisluoma.fi/blog/motivation-views-archimate/" TargetMode="Externa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696036" y="1651298"/>
            <a:ext cx="7976597" cy="105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77500" lnSpcReduction="20000"/>
          </a:bodyPr>
          <a:lstStyle/>
          <a:p>
            <a:pPr algn="l" eaLnBrk="0" fontAlgn="base" hangingPunct="0">
              <a:lnSpc>
                <a:spcPct val="8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ru-RU" sz="47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Некоторые заблуждения об</a:t>
            </a:r>
          </a:p>
          <a:p>
            <a:pPr algn="r" eaLnBrk="0" fontAlgn="base" hangingPunct="0">
              <a:lnSpc>
                <a:spcPct val="8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lang="ru-RU" sz="47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архитектуре предприятия</a:t>
            </a:r>
          </a:p>
          <a:p>
            <a:pPr algn="l" eaLnBrk="0" fontAlgn="base" hangingPunct="0">
              <a:lnSpc>
                <a:spcPct val="80000"/>
              </a:lnSpc>
              <a:spcBef>
                <a:spcPts val="600"/>
              </a:spcBef>
              <a:spcAft>
                <a:spcPct val="0"/>
              </a:spcAft>
              <a:defRPr/>
            </a:pPr>
            <a:endParaRPr sz="3200" b="1"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818866" y="2902034"/>
            <a:ext cx="7853767" cy="105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 algn="l"/>
            <a:r>
              <a:rPr lang="ru-RU" sz="36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Максим Смирнов</a:t>
            </a:r>
            <a:endParaRPr sz="3600" b="1"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333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sym typeface="Poppin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sz="1333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sym typeface="Poppins"/>
            </a:endParaRPr>
          </a:p>
        </p:txBody>
      </p:sp>
      <p:sp>
        <p:nvSpPr>
          <p:cNvPr id="34" name="Google Shape;153;p15">
            <a:extLst>
              <a:ext uri="{FF2B5EF4-FFF2-40B4-BE49-F238E27FC236}">
                <a16:creationId xmlns:a16="http://schemas.microsoft.com/office/drawing/2014/main" id="{1C246FC8-7E64-4D95-AB2E-DC6DCF56619E}"/>
              </a:ext>
            </a:extLst>
          </p:cNvPr>
          <p:cNvSpPr txBox="1">
            <a:spLocks/>
          </p:cNvSpPr>
          <p:nvPr/>
        </p:nvSpPr>
        <p:spPr>
          <a:xfrm>
            <a:off x="594360" y="317410"/>
            <a:ext cx="11036808" cy="1622331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ru-RU" sz="4000" b="1" kern="0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Настраивается на размер изменений</a:t>
            </a:r>
          </a:p>
          <a:p>
            <a:pPr lvl="0"/>
            <a:endParaRPr lang="en-US" sz="4000" b="1" kern="0" dirty="0">
              <a:latin typeface="Georgia" panose="0204050205040502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E6F8AC81-F28C-4811-98D3-2581CFA0EAA0}"/>
              </a:ext>
            </a:extLst>
          </p:cNvPr>
          <p:cNvGrpSpPr/>
          <p:nvPr/>
        </p:nvGrpSpPr>
        <p:grpSpPr>
          <a:xfrm>
            <a:off x="1390583" y="1718225"/>
            <a:ext cx="9246209" cy="4251651"/>
            <a:chOff x="1390583" y="1718225"/>
            <a:chExt cx="9246209" cy="4383708"/>
          </a:xfrm>
        </p:grpSpPr>
        <p:sp>
          <p:nvSpPr>
            <p:cNvPr id="8" name="Скругленный прямоугольник 7">
              <a:extLst>
                <a:ext uri="{FF2B5EF4-FFF2-40B4-BE49-F238E27FC236}">
                  <a16:creationId xmlns:a16="http://schemas.microsoft.com/office/drawing/2014/main" id="{22CFB244-613F-4D9A-8E4E-EAB6B7B8C9A8}"/>
                </a:ext>
              </a:extLst>
            </p:cNvPr>
            <p:cNvSpPr/>
            <p:nvPr/>
          </p:nvSpPr>
          <p:spPr>
            <a:xfrm>
              <a:off x="1390583" y="1718225"/>
              <a:ext cx="9246209" cy="4383708"/>
            </a:xfrm>
            <a:custGeom>
              <a:avLst/>
              <a:gdLst>
                <a:gd name="connsiteX0" fmla="*/ 0 w 7406640"/>
                <a:gd name="connsiteY0" fmla="*/ 652793 h 3916680"/>
                <a:gd name="connsiteX1" fmla="*/ 652793 w 7406640"/>
                <a:gd name="connsiteY1" fmla="*/ 0 h 3916680"/>
                <a:gd name="connsiteX2" fmla="*/ 6753847 w 7406640"/>
                <a:gd name="connsiteY2" fmla="*/ 0 h 3916680"/>
                <a:gd name="connsiteX3" fmla="*/ 7406640 w 7406640"/>
                <a:gd name="connsiteY3" fmla="*/ 652793 h 3916680"/>
                <a:gd name="connsiteX4" fmla="*/ 7406640 w 7406640"/>
                <a:gd name="connsiteY4" fmla="*/ 3263887 h 3916680"/>
                <a:gd name="connsiteX5" fmla="*/ 6753847 w 7406640"/>
                <a:gd name="connsiteY5" fmla="*/ 3916680 h 3916680"/>
                <a:gd name="connsiteX6" fmla="*/ 652793 w 7406640"/>
                <a:gd name="connsiteY6" fmla="*/ 3916680 h 3916680"/>
                <a:gd name="connsiteX7" fmla="*/ 0 w 7406640"/>
                <a:gd name="connsiteY7" fmla="*/ 3263887 h 3916680"/>
                <a:gd name="connsiteX8" fmla="*/ 0 w 7406640"/>
                <a:gd name="connsiteY8" fmla="*/ 652793 h 3916680"/>
                <a:gd name="connsiteX0" fmla="*/ 0 w 7406640"/>
                <a:gd name="connsiteY0" fmla="*/ 655676 h 3919563"/>
                <a:gd name="connsiteX1" fmla="*/ 652793 w 7406640"/>
                <a:gd name="connsiteY1" fmla="*/ 2883 h 3919563"/>
                <a:gd name="connsiteX2" fmla="*/ 3723915 w 7406640"/>
                <a:gd name="connsiteY2" fmla="*/ 0 h 3919563"/>
                <a:gd name="connsiteX3" fmla="*/ 6753847 w 7406640"/>
                <a:gd name="connsiteY3" fmla="*/ 2883 h 3919563"/>
                <a:gd name="connsiteX4" fmla="*/ 7406640 w 7406640"/>
                <a:gd name="connsiteY4" fmla="*/ 655676 h 3919563"/>
                <a:gd name="connsiteX5" fmla="*/ 7406640 w 7406640"/>
                <a:gd name="connsiteY5" fmla="*/ 3266770 h 3919563"/>
                <a:gd name="connsiteX6" fmla="*/ 6753847 w 7406640"/>
                <a:gd name="connsiteY6" fmla="*/ 3919563 h 3919563"/>
                <a:gd name="connsiteX7" fmla="*/ 652793 w 7406640"/>
                <a:gd name="connsiteY7" fmla="*/ 3919563 h 3919563"/>
                <a:gd name="connsiteX8" fmla="*/ 0 w 7406640"/>
                <a:gd name="connsiteY8" fmla="*/ 3266770 h 3919563"/>
                <a:gd name="connsiteX9" fmla="*/ 0 w 7406640"/>
                <a:gd name="connsiteY9" fmla="*/ 655676 h 3919563"/>
                <a:gd name="connsiteX0" fmla="*/ 0 w 7406640"/>
                <a:gd name="connsiteY0" fmla="*/ 687675 h 3951562"/>
                <a:gd name="connsiteX1" fmla="*/ 652793 w 7406640"/>
                <a:gd name="connsiteY1" fmla="*/ 34882 h 3951562"/>
                <a:gd name="connsiteX2" fmla="*/ 3723915 w 7406640"/>
                <a:gd name="connsiteY2" fmla="*/ 31999 h 3951562"/>
                <a:gd name="connsiteX3" fmla="*/ 6753847 w 7406640"/>
                <a:gd name="connsiteY3" fmla="*/ 34882 h 3951562"/>
                <a:gd name="connsiteX4" fmla="*/ 7406640 w 7406640"/>
                <a:gd name="connsiteY4" fmla="*/ 687675 h 3951562"/>
                <a:gd name="connsiteX5" fmla="*/ 7406640 w 7406640"/>
                <a:gd name="connsiteY5" fmla="*/ 3298769 h 3951562"/>
                <a:gd name="connsiteX6" fmla="*/ 6753847 w 7406640"/>
                <a:gd name="connsiteY6" fmla="*/ 3951562 h 3951562"/>
                <a:gd name="connsiteX7" fmla="*/ 652793 w 7406640"/>
                <a:gd name="connsiteY7" fmla="*/ 3951562 h 3951562"/>
                <a:gd name="connsiteX8" fmla="*/ 0 w 7406640"/>
                <a:gd name="connsiteY8" fmla="*/ 3298769 h 3951562"/>
                <a:gd name="connsiteX9" fmla="*/ 0 w 7406640"/>
                <a:gd name="connsiteY9" fmla="*/ 687675 h 3951562"/>
                <a:gd name="connsiteX0" fmla="*/ 0 w 7406640"/>
                <a:gd name="connsiteY0" fmla="*/ 687675 h 3951562"/>
                <a:gd name="connsiteX1" fmla="*/ 652793 w 7406640"/>
                <a:gd name="connsiteY1" fmla="*/ 34882 h 3951562"/>
                <a:gd name="connsiteX2" fmla="*/ 3723915 w 7406640"/>
                <a:gd name="connsiteY2" fmla="*/ 31999 h 3951562"/>
                <a:gd name="connsiteX3" fmla="*/ 6753847 w 7406640"/>
                <a:gd name="connsiteY3" fmla="*/ 34882 h 3951562"/>
                <a:gd name="connsiteX4" fmla="*/ 7406640 w 7406640"/>
                <a:gd name="connsiteY4" fmla="*/ 687675 h 3951562"/>
                <a:gd name="connsiteX5" fmla="*/ 7406640 w 7406640"/>
                <a:gd name="connsiteY5" fmla="*/ 3298769 h 3951562"/>
                <a:gd name="connsiteX6" fmla="*/ 6753847 w 7406640"/>
                <a:gd name="connsiteY6" fmla="*/ 3951562 h 3951562"/>
                <a:gd name="connsiteX7" fmla="*/ 652793 w 7406640"/>
                <a:gd name="connsiteY7" fmla="*/ 3951562 h 3951562"/>
                <a:gd name="connsiteX8" fmla="*/ 0 w 7406640"/>
                <a:gd name="connsiteY8" fmla="*/ 3298769 h 3951562"/>
                <a:gd name="connsiteX9" fmla="*/ 0 w 7406640"/>
                <a:gd name="connsiteY9" fmla="*/ 687675 h 3951562"/>
                <a:gd name="connsiteX0" fmla="*/ 0 w 7406640"/>
                <a:gd name="connsiteY0" fmla="*/ 687675 h 3951562"/>
                <a:gd name="connsiteX1" fmla="*/ 652793 w 7406640"/>
                <a:gd name="connsiteY1" fmla="*/ 34882 h 3951562"/>
                <a:gd name="connsiteX2" fmla="*/ 3723915 w 7406640"/>
                <a:gd name="connsiteY2" fmla="*/ 31999 h 3951562"/>
                <a:gd name="connsiteX3" fmla="*/ 6753847 w 7406640"/>
                <a:gd name="connsiteY3" fmla="*/ 34882 h 3951562"/>
                <a:gd name="connsiteX4" fmla="*/ 7406640 w 7406640"/>
                <a:gd name="connsiteY4" fmla="*/ 687675 h 3951562"/>
                <a:gd name="connsiteX5" fmla="*/ 7406640 w 7406640"/>
                <a:gd name="connsiteY5" fmla="*/ 3298769 h 3951562"/>
                <a:gd name="connsiteX6" fmla="*/ 6753847 w 7406640"/>
                <a:gd name="connsiteY6" fmla="*/ 3951562 h 3951562"/>
                <a:gd name="connsiteX7" fmla="*/ 652793 w 7406640"/>
                <a:gd name="connsiteY7" fmla="*/ 3951562 h 3951562"/>
                <a:gd name="connsiteX8" fmla="*/ 0 w 7406640"/>
                <a:gd name="connsiteY8" fmla="*/ 3298769 h 3951562"/>
                <a:gd name="connsiteX9" fmla="*/ 0 w 7406640"/>
                <a:gd name="connsiteY9" fmla="*/ 687675 h 3951562"/>
                <a:gd name="connsiteX0" fmla="*/ 0 w 7406640"/>
                <a:gd name="connsiteY0" fmla="*/ 705386 h 3969273"/>
                <a:gd name="connsiteX1" fmla="*/ 652793 w 7406640"/>
                <a:gd name="connsiteY1" fmla="*/ 52593 h 3969273"/>
                <a:gd name="connsiteX2" fmla="*/ 3723915 w 7406640"/>
                <a:gd name="connsiteY2" fmla="*/ 49710 h 3969273"/>
                <a:gd name="connsiteX3" fmla="*/ 6753847 w 7406640"/>
                <a:gd name="connsiteY3" fmla="*/ 52593 h 3969273"/>
                <a:gd name="connsiteX4" fmla="*/ 7406640 w 7406640"/>
                <a:gd name="connsiteY4" fmla="*/ 705386 h 3969273"/>
                <a:gd name="connsiteX5" fmla="*/ 7406640 w 7406640"/>
                <a:gd name="connsiteY5" fmla="*/ 3316480 h 3969273"/>
                <a:gd name="connsiteX6" fmla="*/ 6753847 w 7406640"/>
                <a:gd name="connsiteY6" fmla="*/ 3969273 h 3969273"/>
                <a:gd name="connsiteX7" fmla="*/ 652793 w 7406640"/>
                <a:gd name="connsiteY7" fmla="*/ 3969273 h 3969273"/>
                <a:gd name="connsiteX8" fmla="*/ 0 w 7406640"/>
                <a:gd name="connsiteY8" fmla="*/ 3316480 h 3969273"/>
                <a:gd name="connsiteX9" fmla="*/ 0 w 7406640"/>
                <a:gd name="connsiteY9" fmla="*/ 705386 h 3969273"/>
                <a:gd name="connsiteX0" fmla="*/ 27459 w 7434099"/>
                <a:gd name="connsiteY0" fmla="*/ 705386 h 3969273"/>
                <a:gd name="connsiteX1" fmla="*/ 680252 w 7434099"/>
                <a:gd name="connsiteY1" fmla="*/ 52593 h 3969273"/>
                <a:gd name="connsiteX2" fmla="*/ 3751374 w 7434099"/>
                <a:gd name="connsiteY2" fmla="*/ 49710 h 3969273"/>
                <a:gd name="connsiteX3" fmla="*/ 6781306 w 7434099"/>
                <a:gd name="connsiteY3" fmla="*/ 52593 h 3969273"/>
                <a:gd name="connsiteX4" fmla="*/ 7434099 w 7434099"/>
                <a:gd name="connsiteY4" fmla="*/ 705386 h 3969273"/>
                <a:gd name="connsiteX5" fmla="*/ 7434099 w 7434099"/>
                <a:gd name="connsiteY5" fmla="*/ 3316480 h 3969273"/>
                <a:gd name="connsiteX6" fmla="*/ 6781306 w 7434099"/>
                <a:gd name="connsiteY6" fmla="*/ 3969273 h 3969273"/>
                <a:gd name="connsiteX7" fmla="*/ 680252 w 7434099"/>
                <a:gd name="connsiteY7" fmla="*/ 3969273 h 3969273"/>
                <a:gd name="connsiteX8" fmla="*/ 27459 w 7434099"/>
                <a:gd name="connsiteY8" fmla="*/ 3316480 h 3969273"/>
                <a:gd name="connsiteX9" fmla="*/ 27459 w 7434099"/>
                <a:gd name="connsiteY9" fmla="*/ 705386 h 3969273"/>
                <a:gd name="connsiteX0" fmla="*/ 27459 w 7434099"/>
                <a:gd name="connsiteY0" fmla="*/ 705386 h 3969273"/>
                <a:gd name="connsiteX1" fmla="*/ 680252 w 7434099"/>
                <a:gd name="connsiteY1" fmla="*/ 52593 h 3969273"/>
                <a:gd name="connsiteX2" fmla="*/ 3751374 w 7434099"/>
                <a:gd name="connsiteY2" fmla="*/ 49710 h 3969273"/>
                <a:gd name="connsiteX3" fmla="*/ 6781306 w 7434099"/>
                <a:gd name="connsiteY3" fmla="*/ 52593 h 3969273"/>
                <a:gd name="connsiteX4" fmla="*/ 7434099 w 7434099"/>
                <a:gd name="connsiteY4" fmla="*/ 705386 h 3969273"/>
                <a:gd name="connsiteX5" fmla="*/ 7434099 w 7434099"/>
                <a:gd name="connsiteY5" fmla="*/ 3316480 h 3969273"/>
                <a:gd name="connsiteX6" fmla="*/ 6781306 w 7434099"/>
                <a:gd name="connsiteY6" fmla="*/ 3969273 h 3969273"/>
                <a:gd name="connsiteX7" fmla="*/ 680252 w 7434099"/>
                <a:gd name="connsiteY7" fmla="*/ 3969273 h 3969273"/>
                <a:gd name="connsiteX8" fmla="*/ 27459 w 7434099"/>
                <a:gd name="connsiteY8" fmla="*/ 3316480 h 3969273"/>
                <a:gd name="connsiteX9" fmla="*/ 27459 w 7434099"/>
                <a:gd name="connsiteY9" fmla="*/ 705386 h 3969273"/>
                <a:gd name="connsiteX0" fmla="*/ 27459 w 7434099"/>
                <a:gd name="connsiteY0" fmla="*/ 705386 h 3969273"/>
                <a:gd name="connsiteX1" fmla="*/ 680252 w 7434099"/>
                <a:gd name="connsiteY1" fmla="*/ 52593 h 3969273"/>
                <a:gd name="connsiteX2" fmla="*/ 3751374 w 7434099"/>
                <a:gd name="connsiteY2" fmla="*/ 49710 h 3969273"/>
                <a:gd name="connsiteX3" fmla="*/ 6781306 w 7434099"/>
                <a:gd name="connsiteY3" fmla="*/ 52593 h 3969273"/>
                <a:gd name="connsiteX4" fmla="*/ 7434099 w 7434099"/>
                <a:gd name="connsiteY4" fmla="*/ 705386 h 3969273"/>
                <a:gd name="connsiteX5" fmla="*/ 7434099 w 7434099"/>
                <a:gd name="connsiteY5" fmla="*/ 3316480 h 3969273"/>
                <a:gd name="connsiteX6" fmla="*/ 6781306 w 7434099"/>
                <a:gd name="connsiteY6" fmla="*/ 3969273 h 3969273"/>
                <a:gd name="connsiteX7" fmla="*/ 680252 w 7434099"/>
                <a:gd name="connsiteY7" fmla="*/ 3969273 h 3969273"/>
                <a:gd name="connsiteX8" fmla="*/ 27459 w 7434099"/>
                <a:gd name="connsiteY8" fmla="*/ 3316480 h 3969273"/>
                <a:gd name="connsiteX9" fmla="*/ 27459 w 7434099"/>
                <a:gd name="connsiteY9" fmla="*/ 705386 h 3969273"/>
                <a:gd name="connsiteX0" fmla="*/ 27459 w 7434099"/>
                <a:gd name="connsiteY0" fmla="*/ 705386 h 3969273"/>
                <a:gd name="connsiteX1" fmla="*/ 680252 w 7434099"/>
                <a:gd name="connsiteY1" fmla="*/ 52593 h 3969273"/>
                <a:gd name="connsiteX2" fmla="*/ 3751374 w 7434099"/>
                <a:gd name="connsiteY2" fmla="*/ 49710 h 3969273"/>
                <a:gd name="connsiteX3" fmla="*/ 6781306 w 7434099"/>
                <a:gd name="connsiteY3" fmla="*/ 52593 h 3969273"/>
                <a:gd name="connsiteX4" fmla="*/ 7434099 w 7434099"/>
                <a:gd name="connsiteY4" fmla="*/ 705386 h 3969273"/>
                <a:gd name="connsiteX5" fmla="*/ 7434099 w 7434099"/>
                <a:gd name="connsiteY5" fmla="*/ 3316480 h 3969273"/>
                <a:gd name="connsiteX6" fmla="*/ 6781306 w 7434099"/>
                <a:gd name="connsiteY6" fmla="*/ 3969273 h 3969273"/>
                <a:gd name="connsiteX7" fmla="*/ 680252 w 7434099"/>
                <a:gd name="connsiteY7" fmla="*/ 3969273 h 3969273"/>
                <a:gd name="connsiteX8" fmla="*/ 27459 w 7434099"/>
                <a:gd name="connsiteY8" fmla="*/ 3316480 h 3969273"/>
                <a:gd name="connsiteX9" fmla="*/ 27459 w 7434099"/>
                <a:gd name="connsiteY9" fmla="*/ 705386 h 3969273"/>
                <a:gd name="connsiteX0" fmla="*/ 27459 w 7434099"/>
                <a:gd name="connsiteY0" fmla="*/ 705386 h 3970627"/>
                <a:gd name="connsiteX1" fmla="*/ 680252 w 7434099"/>
                <a:gd name="connsiteY1" fmla="*/ 52593 h 3970627"/>
                <a:gd name="connsiteX2" fmla="*/ 3751374 w 7434099"/>
                <a:gd name="connsiteY2" fmla="*/ 49710 h 3970627"/>
                <a:gd name="connsiteX3" fmla="*/ 6781306 w 7434099"/>
                <a:gd name="connsiteY3" fmla="*/ 52593 h 3970627"/>
                <a:gd name="connsiteX4" fmla="*/ 7434099 w 7434099"/>
                <a:gd name="connsiteY4" fmla="*/ 705386 h 3970627"/>
                <a:gd name="connsiteX5" fmla="*/ 7434099 w 7434099"/>
                <a:gd name="connsiteY5" fmla="*/ 3316480 h 3970627"/>
                <a:gd name="connsiteX6" fmla="*/ 6781306 w 7434099"/>
                <a:gd name="connsiteY6" fmla="*/ 3969273 h 3970627"/>
                <a:gd name="connsiteX7" fmla="*/ 680252 w 7434099"/>
                <a:gd name="connsiteY7" fmla="*/ 3969273 h 3970627"/>
                <a:gd name="connsiteX8" fmla="*/ 27459 w 7434099"/>
                <a:gd name="connsiteY8" fmla="*/ 3316480 h 3970627"/>
                <a:gd name="connsiteX9" fmla="*/ 27459 w 7434099"/>
                <a:gd name="connsiteY9" fmla="*/ 705386 h 3970627"/>
                <a:gd name="connsiteX0" fmla="*/ 27459 w 7434099"/>
                <a:gd name="connsiteY0" fmla="*/ 705386 h 3970627"/>
                <a:gd name="connsiteX1" fmla="*/ 680252 w 7434099"/>
                <a:gd name="connsiteY1" fmla="*/ 52593 h 3970627"/>
                <a:gd name="connsiteX2" fmla="*/ 3751374 w 7434099"/>
                <a:gd name="connsiteY2" fmla="*/ 49710 h 3970627"/>
                <a:gd name="connsiteX3" fmla="*/ 6781306 w 7434099"/>
                <a:gd name="connsiteY3" fmla="*/ 52593 h 3970627"/>
                <a:gd name="connsiteX4" fmla="*/ 7434099 w 7434099"/>
                <a:gd name="connsiteY4" fmla="*/ 705386 h 3970627"/>
                <a:gd name="connsiteX5" fmla="*/ 7434099 w 7434099"/>
                <a:gd name="connsiteY5" fmla="*/ 3316480 h 3970627"/>
                <a:gd name="connsiteX6" fmla="*/ 6781306 w 7434099"/>
                <a:gd name="connsiteY6" fmla="*/ 3969273 h 3970627"/>
                <a:gd name="connsiteX7" fmla="*/ 680252 w 7434099"/>
                <a:gd name="connsiteY7" fmla="*/ 3969273 h 3970627"/>
                <a:gd name="connsiteX8" fmla="*/ 27459 w 7434099"/>
                <a:gd name="connsiteY8" fmla="*/ 3316480 h 3970627"/>
                <a:gd name="connsiteX9" fmla="*/ 27459 w 7434099"/>
                <a:gd name="connsiteY9" fmla="*/ 705386 h 3970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34099" h="3970627">
                  <a:moveTo>
                    <a:pt x="27459" y="705386"/>
                  </a:moveTo>
                  <a:cubicBezTo>
                    <a:pt x="27459" y="344858"/>
                    <a:pt x="307367" y="151447"/>
                    <a:pt x="680252" y="52593"/>
                  </a:cubicBezTo>
                  <a:cubicBezTo>
                    <a:pt x="1703959" y="-10152"/>
                    <a:pt x="2702953" y="-23469"/>
                    <a:pt x="3751374" y="49710"/>
                  </a:cubicBezTo>
                  <a:cubicBezTo>
                    <a:pt x="4761351" y="112455"/>
                    <a:pt x="5771329" y="-10152"/>
                    <a:pt x="6781306" y="52593"/>
                  </a:cubicBezTo>
                  <a:cubicBezTo>
                    <a:pt x="7141834" y="52593"/>
                    <a:pt x="7434099" y="344858"/>
                    <a:pt x="7434099" y="705386"/>
                  </a:cubicBezTo>
                  <a:cubicBezTo>
                    <a:pt x="7434099" y="1575751"/>
                    <a:pt x="7359959" y="2446115"/>
                    <a:pt x="7434099" y="3316480"/>
                  </a:cubicBezTo>
                  <a:cubicBezTo>
                    <a:pt x="7434099" y="3677008"/>
                    <a:pt x="7141834" y="3993986"/>
                    <a:pt x="6781306" y="3969273"/>
                  </a:cubicBezTo>
                  <a:cubicBezTo>
                    <a:pt x="4747621" y="3969273"/>
                    <a:pt x="2726294" y="3882775"/>
                    <a:pt x="680252" y="3969273"/>
                  </a:cubicBezTo>
                  <a:cubicBezTo>
                    <a:pt x="319724" y="3969273"/>
                    <a:pt x="-9611" y="3751149"/>
                    <a:pt x="27459" y="3316480"/>
                  </a:cubicBezTo>
                  <a:cubicBezTo>
                    <a:pt x="27459" y="2446115"/>
                    <a:pt x="-34325" y="1588108"/>
                    <a:pt x="27459" y="705386"/>
                  </a:cubicBezTo>
                  <a:close/>
                </a:path>
              </a:pathLst>
            </a:custGeom>
            <a:noFill/>
            <a:ln w="38100" cap="rnd" cmpd="sng" algn="ctr">
              <a:solidFill>
                <a:srgbClr val="3F403F"/>
              </a:solidFill>
              <a:prstDash val="solid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C1BD961-FE2B-4443-9152-8CD2AEC19B75}"/>
                </a:ext>
              </a:extLst>
            </p:cNvPr>
            <p:cNvSpPr txBox="1"/>
            <p:nvPr/>
          </p:nvSpPr>
          <p:spPr>
            <a:xfrm>
              <a:off x="1527076" y="2339069"/>
              <a:ext cx="221118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alibri" panose="020F0502020204030204" pitchFamily="34" charset="0"/>
                </a:rPr>
                <a:t>EA </a:t>
              </a:r>
              <a:r>
                <a:rPr lang="ru-RU" sz="2000" dirty="0">
                  <a:latin typeface="Calibri" panose="020F0502020204030204" pitchFamily="34" charset="0"/>
                </a:rPr>
                <a:t>для поддержки</a:t>
              </a:r>
            </a:p>
            <a:p>
              <a:r>
                <a:rPr lang="ru-RU" sz="3600" dirty="0">
                  <a:latin typeface="Pangolin" panose="00000500000000000000" pitchFamily="2" charset="-52"/>
                </a:rPr>
                <a:t>Стратегии</a:t>
              </a:r>
            </a:p>
          </p:txBody>
        </p:sp>
      </p:grp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998684E4-6EF0-4EC7-874B-689177B7D07A}"/>
              </a:ext>
            </a:extLst>
          </p:cNvPr>
          <p:cNvGrpSpPr/>
          <p:nvPr/>
        </p:nvGrpSpPr>
        <p:grpSpPr>
          <a:xfrm>
            <a:off x="3834223" y="1870627"/>
            <a:ext cx="6614263" cy="3847002"/>
            <a:chOff x="3834223" y="1870625"/>
            <a:chExt cx="6614263" cy="4022175"/>
          </a:xfrm>
        </p:grpSpPr>
        <p:sp>
          <p:nvSpPr>
            <p:cNvPr id="11" name="Скругленный прямоугольник 7">
              <a:extLst>
                <a:ext uri="{FF2B5EF4-FFF2-40B4-BE49-F238E27FC236}">
                  <a16:creationId xmlns:a16="http://schemas.microsoft.com/office/drawing/2014/main" id="{6FC5D257-2BB0-4824-B50E-191757859CC1}"/>
                </a:ext>
              </a:extLst>
            </p:cNvPr>
            <p:cNvSpPr/>
            <p:nvPr/>
          </p:nvSpPr>
          <p:spPr>
            <a:xfrm>
              <a:off x="3834223" y="1870625"/>
              <a:ext cx="6614263" cy="4022175"/>
            </a:xfrm>
            <a:custGeom>
              <a:avLst/>
              <a:gdLst>
                <a:gd name="connsiteX0" fmla="*/ 0 w 7406640"/>
                <a:gd name="connsiteY0" fmla="*/ 652793 h 3916680"/>
                <a:gd name="connsiteX1" fmla="*/ 652793 w 7406640"/>
                <a:gd name="connsiteY1" fmla="*/ 0 h 3916680"/>
                <a:gd name="connsiteX2" fmla="*/ 6753847 w 7406640"/>
                <a:gd name="connsiteY2" fmla="*/ 0 h 3916680"/>
                <a:gd name="connsiteX3" fmla="*/ 7406640 w 7406640"/>
                <a:gd name="connsiteY3" fmla="*/ 652793 h 3916680"/>
                <a:gd name="connsiteX4" fmla="*/ 7406640 w 7406640"/>
                <a:gd name="connsiteY4" fmla="*/ 3263887 h 3916680"/>
                <a:gd name="connsiteX5" fmla="*/ 6753847 w 7406640"/>
                <a:gd name="connsiteY5" fmla="*/ 3916680 h 3916680"/>
                <a:gd name="connsiteX6" fmla="*/ 652793 w 7406640"/>
                <a:gd name="connsiteY6" fmla="*/ 3916680 h 3916680"/>
                <a:gd name="connsiteX7" fmla="*/ 0 w 7406640"/>
                <a:gd name="connsiteY7" fmla="*/ 3263887 h 3916680"/>
                <a:gd name="connsiteX8" fmla="*/ 0 w 7406640"/>
                <a:gd name="connsiteY8" fmla="*/ 652793 h 3916680"/>
                <a:gd name="connsiteX0" fmla="*/ 0 w 7406640"/>
                <a:gd name="connsiteY0" fmla="*/ 655676 h 3919563"/>
                <a:gd name="connsiteX1" fmla="*/ 652793 w 7406640"/>
                <a:gd name="connsiteY1" fmla="*/ 2883 h 3919563"/>
                <a:gd name="connsiteX2" fmla="*/ 3723915 w 7406640"/>
                <a:gd name="connsiteY2" fmla="*/ 0 h 3919563"/>
                <a:gd name="connsiteX3" fmla="*/ 6753847 w 7406640"/>
                <a:gd name="connsiteY3" fmla="*/ 2883 h 3919563"/>
                <a:gd name="connsiteX4" fmla="*/ 7406640 w 7406640"/>
                <a:gd name="connsiteY4" fmla="*/ 655676 h 3919563"/>
                <a:gd name="connsiteX5" fmla="*/ 7406640 w 7406640"/>
                <a:gd name="connsiteY5" fmla="*/ 3266770 h 3919563"/>
                <a:gd name="connsiteX6" fmla="*/ 6753847 w 7406640"/>
                <a:gd name="connsiteY6" fmla="*/ 3919563 h 3919563"/>
                <a:gd name="connsiteX7" fmla="*/ 652793 w 7406640"/>
                <a:gd name="connsiteY7" fmla="*/ 3919563 h 3919563"/>
                <a:gd name="connsiteX8" fmla="*/ 0 w 7406640"/>
                <a:gd name="connsiteY8" fmla="*/ 3266770 h 3919563"/>
                <a:gd name="connsiteX9" fmla="*/ 0 w 7406640"/>
                <a:gd name="connsiteY9" fmla="*/ 655676 h 3919563"/>
                <a:gd name="connsiteX0" fmla="*/ 0 w 7406640"/>
                <a:gd name="connsiteY0" fmla="*/ 687675 h 3951562"/>
                <a:gd name="connsiteX1" fmla="*/ 652793 w 7406640"/>
                <a:gd name="connsiteY1" fmla="*/ 34882 h 3951562"/>
                <a:gd name="connsiteX2" fmla="*/ 3723915 w 7406640"/>
                <a:gd name="connsiteY2" fmla="*/ 31999 h 3951562"/>
                <a:gd name="connsiteX3" fmla="*/ 6753847 w 7406640"/>
                <a:gd name="connsiteY3" fmla="*/ 34882 h 3951562"/>
                <a:gd name="connsiteX4" fmla="*/ 7406640 w 7406640"/>
                <a:gd name="connsiteY4" fmla="*/ 687675 h 3951562"/>
                <a:gd name="connsiteX5" fmla="*/ 7406640 w 7406640"/>
                <a:gd name="connsiteY5" fmla="*/ 3298769 h 3951562"/>
                <a:gd name="connsiteX6" fmla="*/ 6753847 w 7406640"/>
                <a:gd name="connsiteY6" fmla="*/ 3951562 h 3951562"/>
                <a:gd name="connsiteX7" fmla="*/ 652793 w 7406640"/>
                <a:gd name="connsiteY7" fmla="*/ 3951562 h 3951562"/>
                <a:gd name="connsiteX8" fmla="*/ 0 w 7406640"/>
                <a:gd name="connsiteY8" fmla="*/ 3298769 h 3951562"/>
                <a:gd name="connsiteX9" fmla="*/ 0 w 7406640"/>
                <a:gd name="connsiteY9" fmla="*/ 687675 h 3951562"/>
                <a:gd name="connsiteX0" fmla="*/ 0 w 7406640"/>
                <a:gd name="connsiteY0" fmla="*/ 687675 h 3951562"/>
                <a:gd name="connsiteX1" fmla="*/ 652793 w 7406640"/>
                <a:gd name="connsiteY1" fmla="*/ 34882 h 3951562"/>
                <a:gd name="connsiteX2" fmla="*/ 3723915 w 7406640"/>
                <a:gd name="connsiteY2" fmla="*/ 31999 h 3951562"/>
                <a:gd name="connsiteX3" fmla="*/ 6753847 w 7406640"/>
                <a:gd name="connsiteY3" fmla="*/ 34882 h 3951562"/>
                <a:gd name="connsiteX4" fmla="*/ 7406640 w 7406640"/>
                <a:gd name="connsiteY4" fmla="*/ 687675 h 3951562"/>
                <a:gd name="connsiteX5" fmla="*/ 7406640 w 7406640"/>
                <a:gd name="connsiteY5" fmla="*/ 3298769 h 3951562"/>
                <a:gd name="connsiteX6" fmla="*/ 6753847 w 7406640"/>
                <a:gd name="connsiteY6" fmla="*/ 3951562 h 3951562"/>
                <a:gd name="connsiteX7" fmla="*/ 652793 w 7406640"/>
                <a:gd name="connsiteY7" fmla="*/ 3951562 h 3951562"/>
                <a:gd name="connsiteX8" fmla="*/ 0 w 7406640"/>
                <a:gd name="connsiteY8" fmla="*/ 3298769 h 3951562"/>
                <a:gd name="connsiteX9" fmla="*/ 0 w 7406640"/>
                <a:gd name="connsiteY9" fmla="*/ 687675 h 3951562"/>
                <a:gd name="connsiteX0" fmla="*/ 0 w 7406640"/>
                <a:gd name="connsiteY0" fmla="*/ 687675 h 3951562"/>
                <a:gd name="connsiteX1" fmla="*/ 652793 w 7406640"/>
                <a:gd name="connsiteY1" fmla="*/ 34882 h 3951562"/>
                <a:gd name="connsiteX2" fmla="*/ 3723915 w 7406640"/>
                <a:gd name="connsiteY2" fmla="*/ 31999 h 3951562"/>
                <a:gd name="connsiteX3" fmla="*/ 6753847 w 7406640"/>
                <a:gd name="connsiteY3" fmla="*/ 34882 h 3951562"/>
                <a:gd name="connsiteX4" fmla="*/ 7406640 w 7406640"/>
                <a:gd name="connsiteY4" fmla="*/ 687675 h 3951562"/>
                <a:gd name="connsiteX5" fmla="*/ 7406640 w 7406640"/>
                <a:gd name="connsiteY5" fmla="*/ 3298769 h 3951562"/>
                <a:gd name="connsiteX6" fmla="*/ 6753847 w 7406640"/>
                <a:gd name="connsiteY6" fmla="*/ 3951562 h 3951562"/>
                <a:gd name="connsiteX7" fmla="*/ 652793 w 7406640"/>
                <a:gd name="connsiteY7" fmla="*/ 3951562 h 3951562"/>
                <a:gd name="connsiteX8" fmla="*/ 0 w 7406640"/>
                <a:gd name="connsiteY8" fmla="*/ 3298769 h 3951562"/>
                <a:gd name="connsiteX9" fmla="*/ 0 w 7406640"/>
                <a:gd name="connsiteY9" fmla="*/ 687675 h 3951562"/>
                <a:gd name="connsiteX0" fmla="*/ 0 w 7406640"/>
                <a:gd name="connsiteY0" fmla="*/ 705386 h 3969273"/>
                <a:gd name="connsiteX1" fmla="*/ 652793 w 7406640"/>
                <a:gd name="connsiteY1" fmla="*/ 52593 h 3969273"/>
                <a:gd name="connsiteX2" fmla="*/ 3723915 w 7406640"/>
                <a:gd name="connsiteY2" fmla="*/ 49710 h 3969273"/>
                <a:gd name="connsiteX3" fmla="*/ 6753847 w 7406640"/>
                <a:gd name="connsiteY3" fmla="*/ 52593 h 3969273"/>
                <a:gd name="connsiteX4" fmla="*/ 7406640 w 7406640"/>
                <a:gd name="connsiteY4" fmla="*/ 705386 h 3969273"/>
                <a:gd name="connsiteX5" fmla="*/ 7406640 w 7406640"/>
                <a:gd name="connsiteY5" fmla="*/ 3316480 h 3969273"/>
                <a:gd name="connsiteX6" fmla="*/ 6753847 w 7406640"/>
                <a:gd name="connsiteY6" fmla="*/ 3969273 h 3969273"/>
                <a:gd name="connsiteX7" fmla="*/ 652793 w 7406640"/>
                <a:gd name="connsiteY7" fmla="*/ 3969273 h 3969273"/>
                <a:gd name="connsiteX8" fmla="*/ 0 w 7406640"/>
                <a:gd name="connsiteY8" fmla="*/ 3316480 h 3969273"/>
                <a:gd name="connsiteX9" fmla="*/ 0 w 7406640"/>
                <a:gd name="connsiteY9" fmla="*/ 705386 h 3969273"/>
                <a:gd name="connsiteX0" fmla="*/ 27459 w 7434099"/>
                <a:gd name="connsiteY0" fmla="*/ 705386 h 3969273"/>
                <a:gd name="connsiteX1" fmla="*/ 680252 w 7434099"/>
                <a:gd name="connsiteY1" fmla="*/ 52593 h 3969273"/>
                <a:gd name="connsiteX2" fmla="*/ 3751374 w 7434099"/>
                <a:gd name="connsiteY2" fmla="*/ 49710 h 3969273"/>
                <a:gd name="connsiteX3" fmla="*/ 6781306 w 7434099"/>
                <a:gd name="connsiteY3" fmla="*/ 52593 h 3969273"/>
                <a:gd name="connsiteX4" fmla="*/ 7434099 w 7434099"/>
                <a:gd name="connsiteY4" fmla="*/ 705386 h 3969273"/>
                <a:gd name="connsiteX5" fmla="*/ 7434099 w 7434099"/>
                <a:gd name="connsiteY5" fmla="*/ 3316480 h 3969273"/>
                <a:gd name="connsiteX6" fmla="*/ 6781306 w 7434099"/>
                <a:gd name="connsiteY6" fmla="*/ 3969273 h 3969273"/>
                <a:gd name="connsiteX7" fmla="*/ 680252 w 7434099"/>
                <a:gd name="connsiteY7" fmla="*/ 3969273 h 3969273"/>
                <a:gd name="connsiteX8" fmla="*/ 27459 w 7434099"/>
                <a:gd name="connsiteY8" fmla="*/ 3316480 h 3969273"/>
                <a:gd name="connsiteX9" fmla="*/ 27459 w 7434099"/>
                <a:gd name="connsiteY9" fmla="*/ 705386 h 3969273"/>
                <a:gd name="connsiteX0" fmla="*/ 27459 w 7434099"/>
                <a:gd name="connsiteY0" fmla="*/ 705386 h 3969273"/>
                <a:gd name="connsiteX1" fmla="*/ 680252 w 7434099"/>
                <a:gd name="connsiteY1" fmla="*/ 52593 h 3969273"/>
                <a:gd name="connsiteX2" fmla="*/ 3751374 w 7434099"/>
                <a:gd name="connsiteY2" fmla="*/ 49710 h 3969273"/>
                <a:gd name="connsiteX3" fmla="*/ 6781306 w 7434099"/>
                <a:gd name="connsiteY3" fmla="*/ 52593 h 3969273"/>
                <a:gd name="connsiteX4" fmla="*/ 7434099 w 7434099"/>
                <a:gd name="connsiteY4" fmla="*/ 705386 h 3969273"/>
                <a:gd name="connsiteX5" fmla="*/ 7434099 w 7434099"/>
                <a:gd name="connsiteY5" fmla="*/ 3316480 h 3969273"/>
                <a:gd name="connsiteX6" fmla="*/ 6781306 w 7434099"/>
                <a:gd name="connsiteY6" fmla="*/ 3969273 h 3969273"/>
                <a:gd name="connsiteX7" fmla="*/ 680252 w 7434099"/>
                <a:gd name="connsiteY7" fmla="*/ 3969273 h 3969273"/>
                <a:gd name="connsiteX8" fmla="*/ 27459 w 7434099"/>
                <a:gd name="connsiteY8" fmla="*/ 3316480 h 3969273"/>
                <a:gd name="connsiteX9" fmla="*/ 27459 w 7434099"/>
                <a:gd name="connsiteY9" fmla="*/ 705386 h 3969273"/>
                <a:gd name="connsiteX0" fmla="*/ 27459 w 7434099"/>
                <a:gd name="connsiteY0" fmla="*/ 705386 h 3969273"/>
                <a:gd name="connsiteX1" fmla="*/ 680252 w 7434099"/>
                <a:gd name="connsiteY1" fmla="*/ 52593 h 3969273"/>
                <a:gd name="connsiteX2" fmla="*/ 3751374 w 7434099"/>
                <a:gd name="connsiteY2" fmla="*/ 49710 h 3969273"/>
                <a:gd name="connsiteX3" fmla="*/ 6781306 w 7434099"/>
                <a:gd name="connsiteY3" fmla="*/ 52593 h 3969273"/>
                <a:gd name="connsiteX4" fmla="*/ 7434099 w 7434099"/>
                <a:gd name="connsiteY4" fmla="*/ 705386 h 3969273"/>
                <a:gd name="connsiteX5" fmla="*/ 7434099 w 7434099"/>
                <a:gd name="connsiteY5" fmla="*/ 3316480 h 3969273"/>
                <a:gd name="connsiteX6" fmla="*/ 6781306 w 7434099"/>
                <a:gd name="connsiteY6" fmla="*/ 3969273 h 3969273"/>
                <a:gd name="connsiteX7" fmla="*/ 680252 w 7434099"/>
                <a:gd name="connsiteY7" fmla="*/ 3969273 h 3969273"/>
                <a:gd name="connsiteX8" fmla="*/ 27459 w 7434099"/>
                <a:gd name="connsiteY8" fmla="*/ 3316480 h 3969273"/>
                <a:gd name="connsiteX9" fmla="*/ 27459 w 7434099"/>
                <a:gd name="connsiteY9" fmla="*/ 705386 h 3969273"/>
                <a:gd name="connsiteX0" fmla="*/ 27459 w 7434099"/>
                <a:gd name="connsiteY0" fmla="*/ 705386 h 3969273"/>
                <a:gd name="connsiteX1" fmla="*/ 680252 w 7434099"/>
                <a:gd name="connsiteY1" fmla="*/ 52593 h 3969273"/>
                <a:gd name="connsiteX2" fmla="*/ 3751374 w 7434099"/>
                <a:gd name="connsiteY2" fmla="*/ 49710 h 3969273"/>
                <a:gd name="connsiteX3" fmla="*/ 6781306 w 7434099"/>
                <a:gd name="connsiteY3" fmla="*/ 52593 h 3969273"/>
                <a:gd name="connsiteX4" fmla="*/ 7434099 w 7434099"/>
                <a:gd name="connsiteY4" fmla="*/ 705386 h 3969273"/>
                <a:gd name="connsiteX5" fmla="*/ 7434099 w 7434099"/>
                <a:gd name="connsiteY5" fmla="*/ 3316480 h 3969273"/>
                <a:gd name="connsiteX6" fmla="*/ 6781306 w 7434099"/>
                <a:gd name="connsiteY6" fmla="*/ 3969273 h 3969273"/>
                <a:gd name="connsiteX7" fmla="*/ 680252 w 7434099"/>
                <a:gd name="connsiteY7" fmla="*/ 3969273 h 3969273"/>
                <a:gd name="connsiteX8" fmla="*/ 27459 w 7434099"/>
                <a:gd name="connsiteY8" fmla="*/ 3316480 h 3969273"/>
                <a:gd name="connsiteX9" fmla="*/ 27459 w 7434099"/>
                <a:gd name="connsiteY9" fmla="*/ 705386 h 3969273"/>
                <a:gd name="connsiteX0" fmla="*/ 27459 w 7434099"/>
                <a:gd name="connsiteY0" fmla="*/ 705386 h 3970627"/>
                <a:gd name="connsiteX1" fmla="*/ 680252 w 7434099"/>
                <a:gd name="connsiteY1" fmla="*/ 52593 h 3970627"/>
                <a:gd name="connsiteX2" fmla="*/ 3751374 w 7434099"/>
                <a:gd name="connsiteY2" fmla="*/ 49710 h 3970627"/>
                <a:gd name="connsiteX3" fmla="*/ 6781306 w 7434099"/>
                <a:gd name="connsiteY3" fmla="*/ 52593 h 3970627"/>
                <a:gd name="connsiteX4" fmla="*/ 7434099 w 7434099"/>
                <a:gd name="connsiteY4" fmla="*/ 705386 h 3970627"/>
                <a:gd name="connsiteX5" fmla="*/ 7434099 w 7434099"/>
                <a:gd name="connsiteY5" fmla="*/ 3316480 h 3970627"/>
                <a:gd name="connsiteX6" fmla="*/ 6781306 w 7434099"/>
                <a:gd name="connsiteY6" fmla="*/ 3969273 h 3970627"/>
                <a:gd name="connsiteX7" fmla="*/ 680252 w 7434099"/>
                <a:gd name="connsiteY7" fmla="*/ 3969273 h 3970627"/>
                <a:gd name="connsiteX8" fmla="*/ 27459 w 7434099"/>
                <a:gd name="connsiteY8" fmla="*/ 3316480 h 3970627"/>
                <a:gd name="connsiteX9" fmla="*/ 27459 w 7434099"/>
                <a:gd name="connsiteY9" fmla="*/ 705386 h 3970627"/>
                <a:gd name="connsiteX0" fmla="*/ 27459 w 7434099"/>
                <a:gd name="connsiteY0" fmla="*/ 705386 h 3970627"/>
                <a:gd name="connsiteX1" fmla="*/ 680252 w 7434099"/>
                <a:gd name="connsiteY1" fmla="*/ 52593 h 3970627"/>
                <a:gd name="connsiteX2" fmla="*/ 3751374 w 7434099"/>
                <a:gd name="connsiteY2" fmla="*/ 49710 h 3970627"/>
                <a:gd name="connsiteX3" fmla="*/ 6781306 w 7434099"/>
                <a:gd name="connsiteY3" fmla="*/ 52593 h 3970627"/>
                <a:gd name="connsiteX4" fmla="*/ 7434099 w 7434099"/>
                <a:gd name="connsiteY4" fmla="*/ 705386 h 3970627"/>
                <a:gd name="connsiteX5" fmla="*/ 7434099 w 7434099"/>
                <a:gd name="connsiteY5" fmla="*/ 3316480 h 3970627"/>
                <a:gd name="connsiteX6" fmla="*/ 6781306 w 7434099"/>
                <a:gd name="connsiteY6" fmla="*/ 3969273 h 3970627"/>
                <a:gd name="connsiteX7" fmla="*/ 680252 w 7434099"/>
                <a:gd name="connsiteY7" fmla="*/ 3969273 h 3970627"/>
                <a:gd name="connsiteX8" fmla="*/ 27459 w 7434099"/>
                <a:gd name="connsiteY8" fmla="*/ 3316480 h 3970627"/>
                <a:gd name="connsiteX9" fmla="*/ 27459 w 7434099"/>
                <a:gd name="connsiteY9" fmla="*/ 705386 h 3970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34099" h="3970627">
                  <a:moveTo>
                    <a:pt x="27459" y="705386"/>
                  </a:moveTo>
                  <a:cubicBezTo>
                    <a:pt x="27459" y="344858"/>
                    <a:pt x="307367" y="151447"/>
                    <a:pt x="680252" y="52593"/>
                  </a:cubicBezTo>
                  <a:cubicBezTo>
                    <a:pt x="1703959" y="-10152"/>
                    <a:pt x="2702953" y="-23469"/>
                    <a:pt x="3751374" y="49710"/>
                  </a:cubicBezTo>
                  <a:cubicBezTo>
                    <a:pt x="4761351" y="112455"/>
                    <a:pt x="5771329" y="-10152"/>
                    <a:pt x="6781306" y="52593"/>
                  </a:cubicBezTo>
                  <a:cubicBezTo>
                    <a:pt x="7141834" y="52593"/>
                    <a:pt x="7434099" y="344858"/>
                    <a:pt x="7434099" y="705386"/>
                  </a:cubicBezTo>
                  <a:cubicBezTo>
                    <a:pt x="7434099" y="1575751"/>
                    <a:pt x="7359959" y="2446115"/>
                    <a:pt x="7434099" y="3316480"/>
                  </a:cubicBezTo>
                  <a:cubicBezTo>
                    <a:pt x="7434099" y="3677008"/>
                    <a:pt x="7141834" y="3993986"/>
                    <a:pt x="6781306" y="3969273"/>
                  </a:cubicBezTo>
                  <a:cubicBezTo>
                    <a:pt x="4747621" y="3969273"/>
                    <a:pt x="2726294" y="3882775"/>
                    <a:pt x="680252" y="3969273"/>
                  </a:cubicBezTo>
                  <a:cubicBezTo>
                    <a:pt x="319724" y="3969273"/>
                    <a:pt x="-9611" y="3751149"/>
                    <a:pt x="27459" y="3316480"/>
                  </a:cubicBezTo>
                  <a:cubicBezTo>
                    <a:pt x="27459" y="2446115"/>
                    <a:pt x="-34325" y="1588108"/>
                    <a:pt x="27459" y="705386"/>
                  </a:cubicBezTo>
                  <a:close/>
                </a:path>
              </a:pathLst>
            </a:custGeom>
            <a:noFill/>
            <a:ln w="38100" cap="rnd" cmpd="sng" algn="ctr">
              <a:solidFill>
                <a:srgbClr val="3F403F"/>
              </a:solidFill>
              <a:prstDash val="solid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E9BFBC-3D64-485D-96FB-160ADE16B661}"/>
                </a:ext>
              </a:extLst>
            </p:cNvPr>
            <p:cNvSpPr txBox="1"/>
            <p:nvPr/>
          </p:nvSpPr>
          <p:spPr>
            <a:xfrm>
              <a:off x="4066680" y="2339069"/>
              <a:ext cx="221118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alibri" panose="020F0502020204030204" pitchFamily="34" charset="0"/>
                </a:rPr>
                <a:t>EA </a:t>
              </a:r>
              <a:r>
                <a:rPr lang="ru-RU" sz="2000" dirty="0">
                  <a:latin typeface="Calibri" panose="020F0502020204030204" pitchFamily="34" charset="0"/>
                </a:rPr>
                <a:t>для поддержки</a:t>
              </a:r>
            </a:p>
            <a:p>
              <a:r>
                <a:rPr lang="ru-RU" sz="3600" dirty="0">
                  <a:latin typeface="Pangolin" panose="00000500000000000000" pitchFamily="2" charset="-52"/>
                </a:rPr>
                <a:t>Портфеля</a:t>
              </a:r>
            </a:p>
          </p:txBody>
        </p:sp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C6D53801-AAC7-4D8B-8693-CC125D5CF20E}"/>
              </a:ext>
            </a:extLst>
          </p:cNvPr>
          <p:cNvGrpSpPr/>
          <p:nvPr/>
        </p:nvGrpSpPr>
        <p:grpSpPr>
          <a:xfrm>
            <a:off x="6277863" y="2092141"/>
            <a:ext cx="3946696" cy="3436300"/>
            <a:chOff x="6277863" y="2092141"/>
            <a:chExt cx="3946696" cy="3655516"/>
          </a:xfrm>
        </p:grpSpPr>
        <p:sp>
          <p:nvSpPr>
            <p:cNvPr id="13" name="Скругленный прямоугольник 7">
              <a:extLst>
                <a:ext uri="{FF2B5EF4-FFF2-40B4-BE49-F238E27FC236}">
                  <a16:creationId xmlns:a16="http://schemas.microsoft.com/office/drawing/2014/main" id="{E08DA406-6575-4057-8B1D-1A7D6AA2421A}"/>
                </a:ext>
              </a:extLst>
            </p:cNvPr>
            <p:cNvSpPr/>
            <p:nvPr/>
          </p:nvSpPr>
          <p:spPr>
            <a:xfrm>
              <a:off x="6277863" y="2092141"/>
              <a:ext cx="3946696" cy="3655516"/>
            </a:xfrm>
            <a:custGeom>
              <a:avLst/>
              <a:gdLst>
                <a:gd name="connsiteX0" fmla="*/ 0 w 7406640"/>
                <a:gd name="connsiteY0" fmla="*/ 652793 h 3916680"/>
                <a:gd name="connsiteX1" fmla="*/ 652793 w 7406640"/>
                <a:gd name="connsiteY1" fmla="*/ 0 h 3916680"/>
                <a:gd name="connsiteX2" fmla="*/ 6753847 w 7406640"/>
                <a:gd name="connsiteY2" fmla="*/ 0 h 3916680"/>
                <a:gd name="connsiteX3" fmla="*/ 7406640 w 7406640"/>
                <a:gd name="connsiteY3" fmla="*/ 652793 h 3916680"/>
                <a:gd name="connsiteX4" fmla="*/ 7406640 w 7406640"/>
                <a:gd name="connsiteY4" fmla="*/ 3263887 h 3916680"/>
                <a:gd name="connsiteX5" fmla="*/ 6753847 w 7406640"/>
                <a:gd name="connsiteY5" fmla="*/ 3916680 h 3916680"/>
                <a:gd name="connsiteX6" fmla="*/ 652793 w 7406640"/>
                <a:gd name="connsiteY6" fmla="*/ 3916680 h 3916680"/>
                <a:gd name="connsiteX7" fmla="*/ 0 w 7406640"/>
                <a:gd name="connsiteY7" fmla="*/ 3263887 h 3916680"/>
                <a:gd name="connsiteX8" fmla="*/ 0 w 7406640"/>
                <a:gd name="connsiteY8" fmla="*/ 652793 h 3916680"/>
                <a:gd name="connsiteX0" fmla="*/ 0 w 7406640"/>
                <a:gd name="connsiteY0" fmla="*/ 655676 h 3919563"/>
                <a:gd name="connsiteX1" fmla="*/ 652793 w 7406640"/>
                <a:gd name="connsiteY1" fmla="*/ 2883 h 3919563"/>
                <a:gd name="connsiteX2" fmla="*/ 3723915 w 7406640"/>
                <a:gd name="connsiteY2" fmla="*/ 0 h 3919563"/>
                <a:gd name="connsiteX3" fmla="*/ 6753847 w 7406640"/>
                <a:gd name="connsiteY3" fmla="*/ 2883 h 3919563"/>
                <a:gd name="connsiteX4" fmla="*/ 7406640 w 7406640"/>
                <a:gd name="connsiteY4" fmla="*/ 655676 h 3919563"/>
                <a:gd name="connsiteX5" fmla="*/ 7406640 w 7406640"/>
                <a:gd name="connsiteY5" fmla="*/ 3266770 h 3919563"/>
                <a:gd name="connsiteX6" fmla="*/ 6753847 w 7406640"/>
                <a:gd name="connsiteY6" fmla="*/ 3919563 h 3919563"/>
                <a:gd name="connsiteX7" fmla="*/ 652793 w 7406640"/>
                <a:gd name="connsiteY7" fmla="*/ 3919563 h 3919563"/>
                <a:gd name="connsiteX8" fmla="*/ 0 w 7406640"/>
                <a:gd name="connsiteY8" fmla="*/ 3266770 h 3919563"/>
                <a:gd name="connsiteX9" fmla="*/ 0 w 7406640"/>
                <a:gd name="connsiteY9" fmla="*/ 655676 h 3919563"/>
                <a:gd name="connsiteX0" fmla="*/ 0 w 7406640"/>
                <a:gd name="connsiteY0" fmla="*/ 687675 h 3951562"/>
                <a:gd name="connsiteX1" fmla="*/ 652793 w 7406640"/>
                <a:gd name="connsiteY1" fmla="*/ 34882 h 3951562"/>
                <a:gd name="connsiteX2" fmla="*/ 3723915 w 7406640"/>
                <a:gd name="connsiteY2" fmla="*/ 31999 h 3951562"/>
                <a:gd name="connsiteX3" fmla="*/ 6753847 w 7406640"/>
                <a:gd name="connsiteY3" fmla="*/ 34882 h 3951562"/>
                <a:gd name="connsiteX4" fmla="*/ 7406640 w 7406640"/>
                <a:gd name="connsiteY4" fmla="*/ 687675 h 3951562"/>
                <a:gd name="connsiteX5" fmla="*/ 7406640 w 7406640"/>
                <a:gd name="connsiteY5" fmla="*/ 3298769 h 3951562"/>
                <a:gd name="connsiteX6" fmla="*/ 6753847 w 7406640"/>
                <a:gd name="connsiteY6" fmla="*/ 3951562 h 3951562"/>
                <a:gd name="connsiteX7" fmla="*/ 652793 w 7406640"/>
                <a:gd name="connsiteY7" fmla="*/ 3951562 h 3951562"/>
                <a:gd name="connsiteX8" fmla="*/ 0 w 7406640"/>
                <a:gd name="connsiteY8" fmla="*/ 3298769 h 3951562"/>
                <a:gd name="connsiteX9" fmla="*/ 0 w 7406640"/>
                <a:gd name="connsiteY9" fmla="*/ 687675 h 3951562"/>
                <a:gd name="connsiteX0" fmla="*/ 0 w 7406640"/>
                <a:gd name="connsiteY0" fmla="*/ 687675 h 3951562"/>
                <a:gd name="connsiteX1" fmla="*/ 652793 w 7406640"/>
                <a:gd name="connsiteY1" fmla="*/ 34882 h 3951562"/>
                <a:gd name="connsiteX2" fmla="*/ 3723915 w 7406640"/>
                <a:gd name="connsiteY2" fmla="*/ 31999 h 3951562"/>
                <a:gd name="connsiteX3" fmla="*/ 6753847 w 7406640"/>
                <a:gd name="connsiteY3" fmla="*/ 34882 h 3951562"/>
                <a:gd name="connsiteX4" fmla="*/ 7406640 w 7406640"/>
                <a:gd name="connsiteY4" fmla="*/ 687675 h 3951562"/>
                <a:gd name="connsiteX5" fmla="*/ 7406640 w 7406640"/>
                <a:gd name="connsiteY5" fmla="*/ 3298769 h 3951562"/>
                <a:gd name="connsiteX6" fmla="*/ 6753847 w 7406640"/>
                <a:gd name="connsiteY6" fmla="*/ 3951562 h 3951562"/>
                <a:gd name="connsiteX7" fmla="*/ 652793 w 7406640"/>
                <a:gd name="connsiteY7" fmla="*/ 3951562 h 3951562"/>
                <a:gd name="connsiteX8" fmla="*/ 0 w 7406640"/>
                <a:gd name="connsiteY8" fmla="*/ 3298769 h 3951562"/>
                <a:gd name="connsiteX9" fmla="*/ 0 w 7406640"/>
                <a:gd name="connsiteY9" fmla="*/ 687675 h 3951562"/>
                <a:gd name="connsiteX0" fmla="*/ 0 w 7406640"/>
                <a:gd name="connsiteY0" fmla="*/ 687675 h 3951562"/>
                <a:gd name="connsiteX1" fmla="*/ 652793 w 7406640"/>
                <a:gd name="connsiteY1" fmla="*/ 34882 h 3951562"/>
                <a:gd name="connsiteX2" fmla="*/ 3723915 w 7406640"/>
                <a:gd name="connsiteY2" fmla="*/ 31999 h 3951562"/>
                <a:gd name="connsiteX3" fmla="*/ 6753847 w 7406640"/>
                <a:gd name="connsiteY3" fmla="*/ 34882 h 3951562"/>
                <a:gd name="connsiteX4" fmla="*/ 7406640 w 7406640"/>
                <a:gd name="connsiteY4" fmla="*/ 687675 h 3951562"/>
                <a:gd name="connsiteX5" fmla="*/ 7406640 w 7406640"/>
                <a:gd name="connsiteY5" fmla="*/ 3298769 h 3951562"/>
                <a:gd name="connsiteX6" fmla="*/ 6753847 w 7406640"/>
                <a:gd name="connsiteY6" fmla="*/ 3951562 h 3951562"/>
                <a:gd name="connsiteX7" fmla="*/ 652793 w 7406640"/>
                <a:gd name="connsiteY7" fmla="*/ 3951562 h 3951562"/>
                <a:gd name="connsiteX8" fmla="*/ 0 w 7406640"/>
                <a:gd name="connsiteY8" fmla="*/ 3298769 h 3951562"/>
                <a:gd name="connsiteX9" fmla="*/ 0 w 7406640"/>
                <a:gd name="connsiteY9" fmla="*/ 687675 h 3951562"/>
                <a:gd name="connsiteX0" fmla="*/ 0 w 7406640"/>
                <a:gd name="connsiteY0" fmla="*/ 705386 h 3969273"/>
                <a:gd name="connsiteX1" fmla="*/ 652793 w 7406640"/>
                <a:gd name="connsiteY1" fmla="*/ 52593 h 3969273"/>
                <a:gd name="connsiteX2" fmla="*/ 3723915 w 7406640"/>
                <a:gd name="connsiteY2" fmla="*/ 49710 h 3969273"/>
                <a:gd name="connsiteX3" fmla="*/ 6753847 w 7406640"/>
                <a:gd name="connsiteY3" fmla="*/ 52593 h 3969273"/>
                <a:gd name="connsiteX4" fmla="*/ 7406640 w 7406640"/>
                <a:gd name="connsiteY4" fmla="*/ 705386 h 3969273"/>
                <a:gd name="connsiteX5" fmla="*/ 7406640 w 7406640"/>
                <a:gd name="connsiteY5" fmla="*/ 3316480 h 3969273"/>
                <a:gd name="connsiteX6" fmla="*/ 6753847 w 7406640"/>
                <a:gd name="connsiteY6" fmla="*/ 3969273 h 3969273"/>
                <a:gd name="connsiteX7" fmla="*/ 652793 w 7406640"/>
                <a:gd name="connsiteY7" fmla="*/ 3969273 h 3969273"/>
                <a:gd name="connsiteX8" fmla="*/ 0 w 7406640"/>
                <a:gd name="connsiteY8" fmla="*/ 3316480 h 3969273"/>
                <a:gd name="connsiteX9" fmla="*/ 0 w 7406640"/>
                <a:gd name="connsiteY9" fmla="*/ 705386 h 3969273"/>
                <a:gd name="connsiteX0" fmla="*/ 27459 w 7434099"/>
                <a:gd name="connsiteY0" fmla="*/ 705386 h 3969273"/>
                <a:gd name="connsiteX1" fmla="*/ 680252 w 7434099"/>
                <a:gd name="connsiteY1" fmla="*/ 52593 h 3969273"/>
                <a:gd name="connsiteX2" fmla="*/ 3751374 w 7434099"/>
                <a:gd name="connsiteY2" fmla="*/ 49710 h 3969273"/>
                <a:gd name="connsiteX3" fmla="*/ 6781306 w 7434099"/>
                <a:gd name="connsiteY3" fmla="*/ 52593 h 3969273"/>
                <a:gd name="connsiteX4" fmla="*/ 7434099 w 7434099"/>
                <a:gd name="connsiteY4" fmla="*/ 705386 h 3969273"/>
                <a:gd name="connsiteX5" fmla="*/ 7434099 w 7434099"/>
                <a:gd name="connsiteY5" fmla="*/ 3316480 h 3969273"/>
                <a:gd name="connsiteX6" fmla="*/ 6781306 w 7434099"/>
                <a:gd name="connsiteY6" fmla="*/ 3969273 h 3969273"/>
                <a:gd name="connsiteX7" fmla="*/ 680252 w 7434099"/>
                <a:gd name="connsiteY7" fmla="*/ 3969273 h 3969273"/>
                <a:gd name="connsiteX8" fmla="*/ 27459 w 7434099"/>
                <a:gd name="connsiteY8" fmla="*/ 3316480 h 3969273"/>
                <a:gd name="connsiteX9" fmla="*/ 27459 w 7434099"/>
                <a:gd name="connsiteY9" fmla="*/ 705386 h 3969273"/>
                <a:gd name="connsiteX0" fmla="*/ 27459 w 7434099"/>
                <a:gd name="connsiteY0" fmla="*/ 705386 h 3969273"/>
                <a:gd name="connsiteX1" fmla="*/ 680252 w 7434099"/>
                <a:gd name="connsiteY1" fmla="*/ 52593 h 3969273"/>
                <a:gd name="connsiteX2" fmla="*/ 3751374 w 7434099"/>
                <a:gd name="connsiteY2" fmla="*/ 49710 h 3969273"/>
                <a:gd name="connsiteX3" fmla="*/ 6781306 w 7434099"/>
                <a:gd name="connsiteY3" fmla="*/ 52593 h 3969273"/>
                <a:gd name="connsiteX4" fmla="*/ 7434099 w 7434099"/>
                <a:gd name="connsiteY4" fmla="*/ 705386 h 3969273"/>
                <a:gd name="connsiteX5" fmla="*/ 7434099 w 7434099"/>
                <a:gd name="connsiteY5" fmla="*/ 3316480 h 3969273"/>
                <a:gd name="connsiteX6" fmla="*/ 6781306 w 7434099"/>
                <a:gd name="connsiteY6" fmla="*/ 3969273 h 3969273"/>
                <a:gd name="connsiteX7" fmla="*/ 680252 w 7434099"/>
                <a:gd name="connsiteY7" fmla="*/ 3969273 h 3969273"/>
                <a:gd name="connsiteX8" fmla="*/ 27459 w 7434099"/>
                <a:gd name="connsiteY8" fmla="*/ 3316480 h 3969273"/>
                <a:gd name="connsiteX9" fmla="*/ 27459 w 7434099"/>
                <a:gd name="connsiteY9" fmla="*/ 705386 h 3969273"/>
                <a:gd name="connsiteX0" fmla="*/ 27459 w 7434099"/>
                <a:gd name="connsiteY0" fmla="*/ 705386 h 3969273"/>
                <a:gd name="connsiteX1" fmla="*/ 680252 w 7434099"/>
                <a:gd name="connsiteY1" fmla="*/ 52593 h 3969273"/>
                <a:gd name="connsiteX2" fmla="*/ 3751374 w 7434099"/>
                <a:gd name="connsiteY2" fmla="*/ 49710 h 3969273"/>
                <a:gd name="connsiteX3" fmla="*/ 6781306 w 7434099"/>
                <a:gd name="connsiteY3" fmla="*/ 52593 h 3969273"/>
                <a:gd name="connsiteX4" fmla="*/ 7434099 w 7434099"/>
                <a:gd name="connsiteY4" fmla="*/ 705386 h 3969273"/>
                <a:gd name="connsiteX5" fmla="*/ 7434099 w 7434099"/>
                <a:gd name="connsiteY5" fmla="*/ 3316480 h 3969273"/>
                <a:gd name="connsiteX6" fmla="*/ 6781306 w 7434099"/>
                <a:gd name="connsiteY6" fmla="*/ 3969273 h 3969273"/>
                <a:gd name="connsiteX7" fmla="*/ 680252 w 7434099"/>
                <a:gd name="connsiteY7" fmla="*/ 3969273 h 3969273"/>
                <a:gd name="connsiteX8" fmla="*/ 27459 w 7434099"/>
                <a:gd name="connsiteY8" fmla="*/ 3316480 h 3969273"/>
                <a:gd name="connsiteX9" fmla="*/ 27459 w 7434099"/>
                <a:gd name="connsiteY9" fmla="*/ 705386 h 3969273"/>
                <a:gd name="connsiteX0" fmla="*/ 27459 w 7434099"/>
                <a:gd name="connsiteY0" fmla="*/ 705386 h 3969273"/>
                <a:gd name="connsiteX1" fmla="*/ 680252 w 7434099"/>
                <a:gd name="connsiteY1" fmla="*/ 52593 h 3969273"/>
                <a:gd name="connsiteX2" fmla="*/ 3751374 w 7434099"/>
                <a:gd name="connsiteY2" fmla="*/ 49710 h 3969273"/>
                <a:gd name="connsiteX3" fmla="*/ 6781306 w 7434099"/>
                <a:gd name="connsiteY3" fmla="*/ 52593 h 3969273"/>
                <a:gd name="connsiteX4" fmla="*/ 7434099 w 7434099"/>
                <a:gd name="connsiteY4" fmla="*/ 705386 h 3969273"/>
                <a:gd name="connsiteX5" fmla="*/ 7434099 w 7434099"/>
                <a:gd name="connsiteY5" fmla="*/ 3316480 h 3969273"/>
                <a:gd name="connsiteX6" fmla="*/ 6781306 w 7434099"/>
                <a:gd name="connsiteY6" fmla="*/ 3969273 h 3969273"/>
                <a:gd name="connsiteX7" fmla="*/ 680252 w 7434099"/>
                <a:gd name="connsiteY7" fmla="*/ 3969273 h 3969273"/>
                <a:gd name="connsiteX8" fmla="*/ 27459 w 7434099"/>
                <a:gd name="connsiteY8" fmla="*/ 3316480 h 3969273"/>
                <a:gd name="connsiteX9" fmla="*/ 27459 w 7434099"/>
                <a:gd name="connsiteY9" fmla="*/ 705386 h 3969273"/>
                <a:gd name="connsiteX0" fmla="*/ 27459 w 7434099"/>
                <a:gd name="connsiteY0" fmla="*/ 705386 h 3970627"/>
                <a:gd name="connsiteX1" fmla="*/ 680252 w 7434099"/>
                <a:gd name="connsiteY1" fmla="*/ 52593 h 3970627"/>
                <a:gd name="connsiteX2" fmla="*/ 3751374 w 7434099"/>
                <a:gd name="connsiteY2" fmla="*/ 49710 h 3970627"/>
                <a:gd name="connsiteX3" fmla="*/ 6781306 w 7434099"/>
                <a:gd name="connsiteY3" fmla="*/ 52593 h 3970627"/>
                <a:gd name="connsiteX4" fmla="*/ 7434099 w 7434099"/>
                <a:gd name="connsiteY4" fmla="*/ 705386 h 3970627"/>
                <a:gd name="connsiteX5" fmla="*/ 7434099 w 7434099"/>
                <a:gd name="connsiteY5" fmla="*/ 3316480 h 3970627"/>
                <a:gd name="connsiteX6" fmla="*/ 6781306 w 7434099"/>
                <a:gd name="connsiteY6" fmla="*/ 3969273 h 3970627"/>
                <a:gd name="connsiteX7" fmla="*/ 680252 w 7434099"/>
                <a:gd name="connsiteY7" fmla="*/ 3969273 h 3970627"/>
                <a:gd name="connsiteX8" fmla="*/ 27459 w 7434099"/>
                <a:gd name="connsiteY8" fmla="*/ 3316480 h 3970627"/>
                <a:gd name="connsiteX9" fmla="*/ 27459 w 7434099"/>
                <a:gd name="connsiteY9" fmla="*/ 705386 h 3970627"/>
                <a:gd name="connsiteX0" fmla="*/ 27459 w 7434099"/>
                <a:gd name="connsiteY0" fmla="*/ 705386 h 3970627"/>
                <a:gd name="connsiteX1" fmla="*/ 680252 w 7434099"/>
                <a:gd name="connsiteY1" fmla="*/ 52593 h 3970627"/>
                <a:gd name="connsiteX2" fmla="*/ 3751374 w 7434099"/>
                <a:gd name="connsiteY2" fmla="*/ 49710 h 3970627"/>
                <a:gd name="connsiteX3" fmla="*/ 6781306 w 7434099"/>
                <a:gd name="connsiteY3" fmla="*/ 52593 h 3970627"/>
                <a:gd name="connsiteX4" fmla="*/ 7434099 w 7434099"/>
                <a:gd name="connsiteY4" fmla="*/ 705386 h 3970627"/>
                <a:gd name="connsiteX5" fmla="*/ 7434099 w 7434099"/>
                <a:gd name="connsiteY5" fmla="*/ 3316480 h 3970627"/>
                <a:gd name="connsiteX6" fmla="*/ 6781306 w 7434099"/>
                <a:gd name="connsiteY6" fmla="*/ 3969273 h 3970627"/>
                <a:gd name="connsiteX7" fmla="*/ 680252 w 7434099"/>
                <a:gd name="connsiteY7" fmla="*/ 3969273 h 3970627"/>
                <a:gd name="connsiteX8" fmla="*/ 27459 w 7434099"/>
                <a:gd name="connsiteY8" fmla="*/ 3316480 h 3970627"/>
                <a:gd name="connsiteX9" fmla="*/ 27459 w 7434099"/>
                <a:gd name="connsiteY9" fmla="*/ 705386 h 3970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34099" h="3970627">
                  <a:moveTo>
                    <a:pt x="27459" y="705386"/>
                  </a:moveTo>
                  <a:cubicBezTo>
                    <a:pt x="27459" y="344858"/>
                    <a:pt x="307367" y="151447"/>
                    <a:pt x="680252" y="52593"/>
                  </a:cubicBezTo>
                  <a:cubicBezTo>
                    <a:pt x="1703959" y="-10152"/>
                    <a:pt x="2702953" y="-23469"/>
                    <a:pt x="3751374" y="49710"/>
                  </a:cubicBezTo>
                  <a:cubicBezTo>
                    <a:pt x="4761351" y="112455"/>
                    <a:pt x="5771329" y="-10152"/>
                    <a:pt x="6781306" y="52593"/>
                  </a:cubicBezTo>
                  <a:cubicBezTo>
                    <a:pt x="7141834" y="52593"/>
                    <a:pt x="7434099" y="344858"/>
                    <a:pt x="7434099" y="705386"/>
                  </a:cubicBezTo>
                  <a:cubicBezTo>
                    <a:pt x="7434099" y="1575751"/>
                    <a:pt x="7359959" y="2446115"/>
                    <a:pt x="7434099" y="3316480"/>
                  </a:cubicBezTo>
                  <a:cubicBezTo>
                    <a:pt x="7434099" y="3677008"/>
                    <a:pt x="7141834" y="3993986"/>
                    <a:pt x="6781306" y="3969273"/>
                  </a:cubicBezTo>
                  <a:cubicBezTo>
                    <a:pt x="4747621" y="3969273"/>
                    <a:pt x="2726294" y="3882775"/>
                    <a:pt x="680252" y="3969273"/>
                  </a:cubicBezTo>
                  <a:cubicBezTo>
                    <a:pt x="319724" y="3969273"/>
                    <a:pt x="-9611" y="3751149"/>
                    <a:pt x="27459" y="3316480"/>
                  </a:cubicBezTo>
                  <a:cubicBezTo>
                    <a:pt x="27459" y="2446115"/>
                    <a:pt x="-34325" y="1588108"/>
                    <a:pt x="27459" y="705386"/>
                  </a:cubicBezTo>
                  <a:close/>
                </a:path>
              </a:pathLst>
            </a:custGeom>
            <a:noFill/>
            <a:ln w="38100" cap="rnd" cmpd="sng" algn="ctr">
              <a:solidFill>
                <a:srgbClr val="3F403F"/>
              </a:solidFill>
              <a:prstDash val="solid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87C855-BD06-4D9F-AF4A-42BEF0963131}"/>
                </a:ext>
              </a:extLst>
            </p:cNvPr>
            <p:cNvSpPr txBox="1"/>
            <p:nvPr/>
          </p:nvSpPr>
          <p:spPr>
            <a:xfrm>
              <a:off x="6717263" y="2339069"/>
              <a:ext cx="221118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alibri" panose="020F0502020204030204" pitchFamily="34" charset="0"/>
                </a:rPr>
                <a:t>EA </a:t>
              </a:r>
              <a:r>
                <a:rPr lang="ru-RU" sz="2000" dirty="0">
                  <a:latin typeface="Calibri" panose="020F0502020204030204" pitchFamily="34" charset="0"/>
                </a:rPr>
                <a:t>для поддержки</a:t>
              </a:r>
            </a:p>
            <a:p>
              <a:r>
                <a:rPr lang="ru-RU" sz="3600" dirty="0">
                  <a:latin typeface="Pangolin" panose="00000500000000000000" pitchFamily="2" charset="-52"/>
                </a:rPr>
                <a:t>Проекта</a:t>
              </a:r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E169F248-6E18-478B-BA7D-00B54EADD45D}"/>
              </a:ext>
            </a:extLst>
          </p:cNvPr>
          <p:cNvGrpSpPr/>
          <p:nvPr/>
        </p:nvGrpSpPr>
        <p:grpSpPr>
          <a:xfrm>
            <a:off x="6601924" y="3645511"/>
            <a:ext cx="3460801" cy="1640847"/>
            <a:chOff x="6570393" y="3946842"/>
            <a:chExt cx="3460801" cy="1640847"/>
          </a:xfrm>
        </p:grpSpPr>
        <p:sp>
          <p:nvSpPr>
            <p:cNvPr id="15" name="Скругленный прямоугольник 7">
              <a:extLst>
                <a:ext uri="{FF2B5EF4-FFF2-40B4-BE49-F238E27FC236}">
                  <a16:creationId xmlns:a16="http://schemas.microsoft.com/office/drawing/2014/main" id="{861AC58C-9CFD-4488-985B-1CB0BE83007B}"/>
                </a:ext>
              </a:extLst>
            </p:cNvPr>
            <p:cNvSpPr/>
            <p:nvPr/>
          </p:nvSpPr>
          <p:spPr>
            <a:xfrm>
              <a:off x="6570393" y="3946842"/>
              <a:ext cx="3460801" cy="1640847"/>
            </a:xfrm>
            <a:custGeom>
              <a:avLst/>
              <a:gdLst>
                <a:gd name="connsiteX0" fmla="*/ 0 w 7406640"/>
                <a:gd name="connsiteY0" fmla="*/ 652793 h 3916680"/>
                <a:gd name="connsiteX1" fmla="*/ 652793 w 7406640"/>
                <a:gd name="connsiteY1" fmla="*/ 0 h 3916680"/>
                <a:gd name="connsiteX2" fmla="*/ 6753847 w 7406640"/>
                <a:gd name="connsiteY2" fmla="*/ 0 h 3916680"/>
                <a:gd name="connsiteX3" fmla="*/ 7406640 w 7406640"/>
                <a:gd name="connsiteY3" fmla="*/ 652793 h 3916680"/>
                <a:gd name="connsiteX4" fmla="*/ 7406640 w 7406640"/>
                <a:gd name="connsiteY4" fmla="*/ 3263887 h 3916680"/>
                <a:gd name="connsiteX5" fmla="*/ 6753847 w 7406640"/>
                <a:gd name="connsiteY5" fmla="*/ 3916680 h 3916680"/>
                <a:gd name="connsiteX6" fmla="*/ 652793 w 7406640"/>
                <a:gd name="connsiteY6" fmla="*/ 3916680 h 3916680"/>
                <a:gd name="connsiteX7" fmla="*/ 0 w 7406640"/>
                <a:gd name="connsiteY7" fmla="*/ 3263887 h 3916680"/>
                <a:gd name="connsiteX8" fmla="*/ 0 w 7406640"/>
                <a:gd name="connsiteY8" fmla="*/ 652793 h 3916680"/>
                <a:gd name="connsiteX0" fmla="*/ 0 w 7406640"/>
                <a:gd name="connsiteY0" fmla="*/ 655676 h 3919563"/>
                <a:gd name="connsiteX1" fmla="*/ 652793 w 7406640"/>
                <a:gd name="connsiteY1" fmla="*/ 2883 h 3919563"/>
                <a:gd name="connsiteX2" fmla="*/ 3723915 w 7406640"/>
                <a:gd name="connsiteY2" fmla="*/ 0 h 3919563"/>
                <a:gd name="connsiteX3" fmla="*/ 6753847 w 7406640"/>
                <a:gd name="connsiteY3" fmla="*/ 2883 h 3919563"/>
                <a:gd name="connsiteX4" fmla="*/ 7406640 w 7406640"/>
                <a:gd name="connsiteY4" fmla="*/ 655676 h 3919563"/>
                <a:gd name="connsiteX5" fmla="*/ 7406640 w 7406640"/>
                <a:gd name="connsiteY5" fmla="*/ 3266770 h 3919563"/>
                <a:gd name="connsiteX6" fmla="*/ 6753847 w 7406640"/>
                <a:gd name="connsiteY6" fmla="*/ 3919563 h 3919563"/>
                <a:gd name="connsiteX7" fmla="*/ 652793 w 7406640"/>
                <a:gd name="connsiteY7" fmla="*/ 3919563 h 3919563"/>
                <a:gd name="connsiteX8" fmla="*/ 0 w 7406640"/>
                <a:gd name="connsiteY8" fmla="*/ 3266770 h 3919563"/>
                <a:gd name="connsiteX9" fmla="*/ 0 w 7406640"/>
                <a:gd name="connsiteY9" fmla="*/ 655676 h 3919563"/>
                <a:gd name="connsiteX0" fmla="*/ 0 w 7406640"/>
                <a:gd name="connsiteY0" fmla="*/ 687675 h 3951562"/>
                <a:gd name="connsiteX1" fmla="*/ 652793 w 7406640"/>
                <a:gd name="connsiteY1" fmla="*/ 34882 h 3951562"/>
                <a:gd name="connsiteX2" fmla="*/ 3723915 w 7406640"/>
                <a:gd name="connsiteY2" fmla="*/ 31999 h 3951562"/>
                <a:gd name="connsiteX3" fmla="*/ 6753847 w 7406640"/>
                <a:gd name="connsiteY3" fmla="*/ 34882 h 3951562"/>
                <a:gd name="connsiteX4" fmla="*/ 7406640 w 7406640"/>
                <a:gd name="connsiteY4" fmla="*/ 687675 h 3951562"/>
                <a:gd name="connsiteX5" fmla="*/ 7406640 w 7406640"/>
                <a:gd name="connsiteY5" fmla="*/ 3298769 h 3951562"/>
                <a:gd name="connsiteX6" fmla="*/ 6753847 w 7406640"/>
                <a:gd name="connsiteY6" fmla="*/ 3951562 h 3951562"/>
                <a:gd name="connsiteX7" fmla="*/ 652793 w 7406640"/>
                <a:gd name="connsiteY7" fmla="*/ 3951562 h 3951562"/>
                <a:gd name="connsiteX8" fmla="*/ 0 w 7406640"/>
                <a:gd name="connsiteY8" fmla="*/ 3298769 h 3951562"/>
                <a:gd name="connsiteX9" fmla="*/ 0 w 7406640"/>
                <a:gd name="connsiteY9" fmla="*/ 687675 h 3951562"/>
                <a:gd name="connsiteX0" fmla="*/ 0 w 7406640"/>
                <a:gd name="connsiteY0" fmla="*/ 687675 h 3951562"/>
                <a:gd name="connsiteX1" fmla="*/ 652793 w 7406640"/>
                <a:gd name="connsiteY1" fmla="*/ 34882 h 3951562"/>
                <a:gd name="connsiteX2" fmla="*/ 3723915 w 7406640"/>
                <a:gd name="connsiteY2" fmla="*/ 31999 h 3951562"/>
                <a:gd name="connsiteX3" fmla="*/ 6753847 w 7406640"/>
                <a:gd name="connsiteY3" fmla="*/ 34882 h 3951562"/>
                <a:gd name="connsiteX4" fmla="*/ 7406640 w 7406640"/>
                <a:gd name="connsiteY4" fmla="*/ 687675 h 3951562"/>
                <a:gd name="connsiteX5" fmla="*/ 7406640 w 7406640"/>
                <a:gd name="connsiteY5" fmla="*/ 3298769 h 3951562"/>
                <a:gd name="connsiteX6" fmla="*/ 6753847 w 7406640"/>
                <a:gd name="connsiteY6" fmla="*/ 3951562 h 3951562"/>
                <a:gd name="connsiteX7" fmla="*/ 652793 w 7406640"/>
                <a:gd name="connsiteY7" fmla="*/ 3951562 h 3951562"/>
                <a:gd name="connsiteX8" fmla="*/ 0 w 7406640"/>
                <a:gd name="connsiteY8" fmla="*/ 3298769 h 3951562"/>
                <a:gd name="connsiteX9" fmla="*/ 0 w 7406640"/>
                <a:gd name="connsiteY9" fmla="*/ 687675 h 3951562"/>
                <a:gd name="connsiteX0" fmla="*/ 0 w 7406640"/>
                <a:gd name="connsiteY0" fmla="*/ 687675 h 3951562"/>
                <a:gd name="connsiteX1" fmla="*/ 652793 w 7406640"/>
                <a:gd name="connsiteY1" fmla="*/ 34882 h 3951562"/>
                <a:gd name="connsiteX2" fmla="*/ 3723915 w 7406640"/>
                <a:gd name="connsiteY2" fmla="*/ 31999 h 3951562"/>
                <a:gd name="connsiteX3" fmla="*/ 6753847 w 7406640"/>
                <a:gd name="connsiteY3" fmla="*/ 34882 h 3951562"/>
                <a:gd name="connsiteX4" fmla="*/ 7406640 w 7406640"/>
                <a:gd name="connsiteY4" fmla="*/ 687675 h 3951562"/>
                <a:gd name="connsiteX5" fmla="*/ 7406640 w 7406640"/>
                <a:gd name="connsiteY5" fmla="*/ 3298769 h 3951562"/>
                <a:gd name="connsiteX6" fmla="*/ 6753847 w 7406640"/>
                <a:gd name="connsiteY6" fmla="*/ 3951562 h 3951562"/>
                <a:gd name="connsiteX7" fmla="*/ 652793 w 7406640"/>
                <a:gd name="connsiteY7" fmla="*/ 3951562 h 3951562"/>
                <a:gd name="connsiteX8" fmla="*/ 0 w 7406640"/>
                <a:gd name="connsiteY8" fmla="*/ 3298769 h 3951562"/>
                <a:gd name="connsiteX9" fmla="*/ 0 w 7406640"/>
                <a:gd name="connsiteY9" fmla="*/ 687675 h 3951562"/>
                <a:gd name="connsiteX0" fmla="*/ 0 w 7406640"/>
                <a:gd name="connsiteY0" fmla="*/ 705386 h 3969273"/>
                <a:gd name="connsiteX1" fmla="*/ 652793 w 7406640"/>
                <a:gd name="connsiteY1" fmla="*/ 52593 h 3969273"/>
                <a:gd name="connsiteX2" fmla="*/ 3723915 w 7406640"/>
                <a:gd name="connsiteY2" fmla="*/ 49710 h 3969273"/>
                <a:gd name="connsiteX3" fmla="*/ 6753847 w 7406640"/>
                <a:gd name="connsiteY3" fmla="*/ 52593 h 3969273"/>
                <a:gd name="connsiteX4" fmla="*/ 7406640 w 7406640"/>
                <a:gd name="connsiteY4" fmla="*/ 705386 h 3969273"/>
                <a:gd name="connsiteX5" fmla="*/ 7406640 w 7406640"/>
                <a:gd name="connsiteY5" fmla="*/ 3316480 h 3969273"/>
                <a:gd name="connsiteX6" fmla="*/ 6753847 w 7406640"/>
                <a:gd name="connsiteY6" fmla="*/ 3969273 h 3969273"/>
                <a:gd name="connsiteX7" fmla="*/ 652793 w 7406640"/>
                <a:gd name="connsiteY7" fmla="*/ 3969273 h 3969273"/>
                <a:gd name="connsiteX8" fmla="*/ 0 w 7406640"/>
                <a:gd name="connsiteY8" fmla="*/ 3316480 h 3969273"/>
                <a:gd name="connsiteX9" fmla="*/ 0 w 7406640"/>
                <a:gd name="connsiteY9" fmla="*/ 705386 h 3969273"/>
                <a:gd name="connsiteX0" fmla="*/ 27459 w 7434099"/>
                <a:gd name="connsiteY0" fmla="*/ 705386 h 3969273"/>
                <a:gd name="connsiteX1" fmla="*/ 680252 w 7434099"/>
                <a:gd name="connsiteY1" fmla="*/ 52593 h 3969273"/>
                <a:gd name="connsiteX2" fmla="*/ 3751374 w 7434099"/>
                <a:gd name="connsiteY2" fmla="*/ 49710 h 3969273"/>
                <a:gd name="connsiteX3" fmla="*/ 6781306 w 7434099"/>
                <a:gd name="connsiteY3" fmla="*/ 52593 h 3969273"/>
                <a:gd name="connsiteX4" fmla="*/ 7434099 w 7434099"/>
                <a:gd name="connsiteY4" fmla="*/ 705386 h 3969273"/>
                <a:gd name="connsiteX5" fmla="*/ 7434099 w 7434099"/>
                <a:gd name="connsiteY5" fmla="*/ 3316480 h 3969273"/>
                <a:gd name="connsiteX6" fmla="*/ 6781306 w 7434099"/>
                <a:gd name="connsiteY6" fmla="*/ 3969273 h 3969273"/>
                <a:gd name="connsiteX7" fmla="*/ 680252 w 7434099"/>
                <a:gd name="connsiteY7" fmla="*/ 3969273 h 3969273"/>
                <a:gd name="connsiteX8" fmla="*/ 27459 w 7434099"/>
                <a:gd name="connsiteY8" fmla="*/ 3316480 h 3969273"/>
                <a:gd name="connsiteX9" fmla="*/ 27459 w 7434099"/>
                <a:gd name="connsiteY9" fmla="*/ 705386 h 3969273"/>
                <a:gd name="connsiteX0" fmla="*/ 27459 w 7434099"/>
                <a:gd name="connsiteY0" fmla="*/ 705386 h 3969273"/>
                <a:gd name="connsiteX1" fmla="*/ 680252 w 7434099"/>
                <a:gd name="connsiteY1" fmla="*/ 52593 h 3969273"/>
                <a:gd name="connsiteX2" fmla="*/ 3751374 w 7434099"/>
                <a:gd name="connsiteY2" fmla="*/ 49710 h 3969273"/>
                <a:gd name="connsiteX3" fmla="*/ 6781306 w 7434099"/>
                <a:gd name="connsiteY3" fmla="*/ 52593 h 3969273"/>
                <a:gd name="connsiteX4" fmla="*/ 7434099 w 7434099"/>
                <a:gd name="connsiteY4" fmla="*/ 705386 h 3969273"/>
                <a:gd name="connsiteX5" fmla="*/ 7434099 w 7434099"/>
                <a:gd name="connsiteY5" fmla="*/ 3316480 h 3969273"/>
                <a:gd name="connsiteX6" fmla="*/ 6781306 w 7434099"/>
                <a:gd name="connsiteY6" fmla="*/ 3969273 h 3969273"/>
                <a:gd name="connsiteX7" fmla="*/ 680252 w 7434099"/>
                <a:gd name="connsiteY7" fmla="*/ 3969273 h 3969273"/>
                <a:gd name="connsiteX8" fmla="*/ 27459 w 7434099"/>
                <a:gd name="connsiteY8" fmla="*/ 3316480 h 3969273"/>
                <a:gd name="connsiteX9" fmla="*/ 27459 w 7434099"/>
                <a:gd name="connsiteY9" fmla="*/ 705386 h 3969273"/>
                <a:gd name="connsiteX0" fmla="*/ 27459 w 7434099"/>
                <a:gd name="connsiteY0" fmla="*/ 705386 h 3969273"/>
                <a:gd name="connsiteX1" fmla="*/ 680252 w 7434099"/>
                <a:gd name="connsiteY1" fmla="*/ 52593 h 3969273"/>
                <a:gd name="connsiteX2" fmla="*/ 3751374 w 7434099"/>
                <a:gd name="connsiteY2" fmla="*/ 49710 h 3969273"/>
                <a:gd name="connsiteX3" fmla="*/ 6781306 w 7434099"/>
                <a:gd name="connsiteY3" fmla="*/ 52593 h 3969273"/>
                <a:gd name="connsiteX4" fmla="*/ 7434099 w 7434099"/>
                <a:gd name="connsiteY4" fmla="*/ 705386 h 3969273"/>
                <a:gd name="connsiteX5" fmla="*/ 7434099 w 7434099"/>
                <a:gd name="connsiteY5" fmla="*/ 3316480 h 3969273"/>
                <a:gd name="connsiteX6" fmla="*/ 6781306 w 7434099"/>
                <a:gd name="connsiteY6" fmla="*/ 3969273 h 3969273"/>
                <a:gd name="connsiteX7" fmla="*/ 680252 w 7434099"/>
                <a:gd name="connsiteY7" fmla="*/ 3969273 h 3969273"/>
                <a:gd name="connsiteX8" fmla="*/ 27459 w 7434099"/>
                <a:gd name="connsiteY8" fmla="*/ 3316480 h 3969273"/>
                <a:gd name="connsiteX9" fmla="*/ 27459 w 7434099"/>
                <a:gd name="connsiteY9" fmla="*/ 705386 h 3969273"/>
                <a:gd name="connsiteX0" fmla="*/ 27459 w 7434099"/>
                <a:gd name="connsiteY0" fmla="*/ 705386 h 3969273"/>
                <a:gd name="connsiteX1" fmla="*/ 680252 w 7434099"/>
                <a:gd name="connsiteY1" fmla="*/ 52593 h 3969273"/>
                <a:gd name="connsiteX2" fmla="*/ 3751374 w 7434099"/>
                <a:gd name="connsiteY2" fmla="*/ 49710 h 3969273"/>
                <a:gd name="connsiteX3" fmla="*/ 6781306 w 7434099"/>
                <a:gd name="connsiteY3" fmla="*/ 52593 h 3969273"/>
                <a:gd name="connsiteX4" fmla="*/ 7434099 w 7434099"/>
                <a:gd name="connsiteY4" fmla="*/ 705386 h 3969273"/>
                <a:gd name="connsiteX5" fmla="*/ 7434099 w 7434099"/>
                <a:gd name="connsiteY5" fmla="*/ 3316480 h 3969273"/>
                <a:gd name="connsiteX6" fmla="*/ 6781306 w 7434099"/>
                <a:gd name="connsiteY6" fmla="*/ 3969273 h 3969273"/>
                <a:gd name="connsiteX7" fmla="*/ 680252 w 7434099"/>
                <a:gd name="connsiteY7" fmla="*/ 3969273 h 3969273"/>
                <a:gd name="connsiteX8" fmla="*/ 27459 w 7434099"/>
                <a:gd name="connsiteY8" fmla="*/ 3316480 h 3969273"/>
                <a:gd name="connsiteX9" fmla="*/ 27459 w 7434099"/>
                <a:gd name="connsiteY9" fmla="*/ 705386 h 3969273"/>
                <a:gd name="connsiteX0" fmla="*/ 27459 w 7434099"/>
                <a:gd name="connsiteY0" fmla="*/ 705386 h 3970627"/>
                <a:gd name="connsiteX1" fmla="*/ 680252 w 7434099"/>
                <a:gd name="connsiteY1" fmla="*/ 52593 h 3970627"/>
                <a:gd name="connsiteX2" fmla="*/ 3751374 w 7434099"/>
                <a:gd name="connsiteY2" fmla="*/ 49710 h 3970627"/>
                <a:gd name="connsiteX3" fmla="*/ 6781306 w 7434099"/>
                <a:gd name="connsiteY3" fmla="*/ 52593 h 3970627"/>
                <a:gd name="connsiteX4" fmla="*/ 7434099 w 7434099"/>
                <a:gd name="connsiteY4" fmla="*/ 705386 h 3970627"/>
                <a:gd name="connsiteX5" fmla="*/ 7434099 w 7434099"/>
                <a:gd name="connsiteY5" fmla="*/ 3316480 h 3970627"/>
                <a:gd name="connsiteX6" fmla="*/ 6781306 w 7434099"/>
                <a:gd name="connsiteY6" fmla="*/ 3969273 h 3970627"/>
                <a:gd name="connsiteX7" fmla="*/ 680252 w 7434099"/>
                <a:gd name="connsiteY7" fmla="*/ 3969273 h 3970627"/>
                <a:gd name="connsiteX8" fmla="*/ 27459 w 7434099"/>
                <a:gd name="connsiteY8" fmla="*/ 3316480 h 3970627"/>
                <a:gd name="connsiteX9" fmla="*/ 27459 w 7434099"/>
                <a:gd name="connsiteY9" fmla="*/ 705386 h 3970627"/>
                <a:gd name="connsiteX0" fmla="*/ 27459 w 7434099"/>
                <a:gd name="connsiteY0" fmla="*/ 705386 h 3970627"/>
                <a:gd name="connsiteX1" fmla="*/ 680252 w 7434099"/>
                <a:gd name="connsiteY1" fmla="*/ 52593 h 3970627"/>
                <a:gd name="connsiteX2" fmla="*/ 3751374 w 7434099"/>
                <a:gd name="connsiteY2" fmla="*/ 49710 h 3970627"/>
                <a:gd name="connsiteX3" fmla="*/ 6781306 w 7434099"/>
                <a:gd name="connsiteY3" fmla="*/ 52593 h 3970627"/>
                <a:gd name="connsiteX4" fmla="*/ 7434099 w 7434099"/>
                <a:gd name="connsiteY4" fmla="*/ 705386 h 3970627"/>
                <a:gd name="connsiteX5" fmla="*/ 7434099 w 7434099"/>
                <a:gd name="connsiteY5" fmla="*/ 3316480 h 3970627"/>
                <a:gd name="connsiteX6" fmla="*/ 6781306 w 7434099"/>
                <a:gd name="connsiteY6" fmla="*/ 3969273 h 3970627"/>
                <a:gd name="connsiteX7" fmla="*/ 680252 w 7434099"/>
                <a:gd name="connsiteY7" fmla="*/ 3969273 h 3970627"/>
                <a:gd name="connsiteX8" fmla="*/ 27459 w 7434099"/>
                <a:gd name="connsiteY8" fmla="*/ 3316480 h 3970627"/>
                <a:gd name="connsiteX9" fmla="*/ 27459 w 7434099"/>
                <a:gd name="connsiteY9" fmla="*/ 705386 h 3970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34099" h="3970627">
                  <a:moveTo>
                    <a:pt x="27459" y="705386"/>
                  </a:moveTo>
                  <a:cubicBezTo>
                    <a:pt x="27459" y="344858"/>
                    <a:pt x="307367" y="151447"/>
                    <a:pt x="680252" y="52593"/>
                  </a:cubicBezTo>
                  <a:cubicBezTo>
                    <a:pt x="1703959" y="-10152"/>
                    <a:pt x="2702953" y="-23469"/>
                    <a:pt x="3751374" y="49710"/>
                  </a:cubicBezTo>
                  <a:cubicBezTo>
                    <a:pt x="4761351" y="112455"/>
                    <a:pt x="5771329" y="-10152"/>
                    <a:pt x="6781306" y="52593"/>
                  </a:cubicBezTo>
                  <a:cubicBezTo>
                    <a:pt x="7141834" y="52593"/>
                    <a:pt x="7434099" y="344858"/>
                    <a:pt x="7434099" y="705386"/>
                  </a:cubicBezTo>
                  <a:cubicBezTo>
                    <a:pt x="7434099" y="1575751"/>
                    <a:pt x="7359959" y="2446115"/>
                    <a:pt x="7434099" y="3316480"/>
                  </a:cubicBezTo>
                  <a:cubicBezTo>
                    <a:pt x="7434099" y="3677008"/>
                    <a:pt x="7141834" y="3993986"/>
                    <a:pt x="6781306" y="3969273"/>
                  </a:cubicBezTo>
                  <a:cubicBezTo>
                    <a:pt x="4747621" y="3969273"/>
                    <a:pt x="2726294" y="3882775"/>
                    <a:pt x="680252" y="3969273"/>
                  </a:cubicBezTo>
                  <a:cubicBezTo>
                    <a:pt x="319724" y="3969273"/>
                    <a:pt x="-9611" y="3751149"/>
                    <a:pt x="27459" y="3316480"/>
                  </a:cubicBezTo>
                  <a:cubicBezTo>
                    <a:pt x="27459" y="2446115"/>
                    <a:pt x="-34325" y="1588108"/>
                    <a:pt x="27459" y="705386"/>
                  </a:cubicBezTo>
                  <a:close/>
                </a:path>
              </a:pathLst>
            </a:custGeom>
            <a:noFill/>
            <a:ln w="38100" cap="rnd" cmpd="sng" algn="ctr">
              <a:solidFill>
                <a:srgbClr val="3F403F"/>
              </a:solidFill>
              <a:prstDash val="solid"/>
              <a:round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B44E5DB-C096-4B03-AE76-93EB66210A9C}"/>
                </a:ext>
              </a:extLst>
            </p:cNvPr>
            <p:cNvSpPr txBox="1"/>
            <p:nvPr/>
          </p:nvSpPr>
          <p:spPr>
            <a:xfrm>
              <a:off x="6808573" y="4110226"/>
              <a:ext cx="2211183" cy="13140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alibri" panose="020F0502020204030204" pitchFamily="34" charset="0"/>
                </a:rPr>
                <a:t>EA </a:t>
              </a:r>
              <a:r>
                <a:rPr lang="ru-RU" sz="2000" dirty="0">
                  <a:latin typeface="Calibri" panose="020F0502020204030204" pitchFamily="34" charset="0"/>
                </a:rPr>
                <a:t>для поддержки</a:t>
              </a:r>
            </a:p>
            <a:p>
              <a:pPr>
                <a:lnSpc>
                  <a:spcPct val="80000"/>
                </a:lnSpc>
              </a:pPr>
              <a:r>
                <a:rPr lang="ru-RU" sz="3600" dirty="0">
                  <a:latin typeface="Pangolin" panose="00000500000000000000" pitchFamily="2" charset="-52"/>
                </a:rPr>
                <a:t>Доставки </a:t>
              </a:r>
            </a:p>
            <a:p>
              <a:pPr>
                <a:lnSpc>
                  <a:spcPct val="80000"/>
                </a:lnSpc>
              </a:pPr>
              <a:r>
                <a:rPr lang="ru-RU" sz="3600" dirty="0">
                  <a:latin typeface="Pangolin" panose="00000500000000000000" pitchFamily="2" charset="-52"/>
                </a:rPr>
                <a:t>решения</a:t>
              </a: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92D01326-914B-4030-955F-080CF243D057}"/>
              </a:ext>
            </a:extLst>
          </p:cNvPr>
          <p:cNvGrpSpPr/>
          <p:nvPr/>
        </p:nvGrpSpPr>
        <p:grpSpPr>
          <a:xfrm>
            <a:off x="914699" y="284364"/>
            <a:ext cx="3548416" cy="2554122"/>
            <a:chOff x="684058" y="1821569"/>
            <a:chExt cx="3206613" cy="1844122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8FFFB1B5-782D-4726-9A88-CBE440707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058" y="1821569"/>
              <a:ext cx="3206613" cy="1844122"/>
            </a:xfrm>
            <a:prstGeom prst="rect">
              <a:avLst/>
            </a:prstGeom>
          </p:spPr>
        </p:pic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7E2AB29B-DA60-4993-9443-B77166C59DC3}"/>
                </a:ext>
              </a:extLst>
            </p:cNvPr>
            <p:cNvSpPr/>
            <p:nvPr/>
          </p:nvSpPr>
          <p:spPr>
            <a:xfrm>
              <a:off x="925820" y="2367857"/>
              <a:ext cx="2693875" cy="9070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defTabSz="1219170">
                <a:lnSpc>
                  <a:spcPts val="2267"/>
                </a:lnSpc>
                <a:defRPr/>
              </a:pPr>
              <a:r>
                <a:rPr lang="en-US" kern="0" dirty="0">
                  <a:solidFill>
                    <a:srgbClr val="000099"/>
                  </a:solidFill>
                  <a:latin typeface="Comic Sans MS"/>
                  <a:sym typeface="Comic Sans MS"/>
                </a:rPr>
                <a:t>4. </a:t>
              </a:r>
              <a:r>
                <a:rPr lang="ru-RU" kern="0" dirty="0">
                  <a:solidFill>
                    <a:srgbClr val="000099"/>
                  </a:solidFill>
                  <a:latin typeface="Comic Sans MS"/>
                  <a:sym typeface="Comic Sans MS"/>
                </a:rPr>
                <a:t>Востребована крупными компаниями, полезна для сложных видов деятельности</a:t>
              </a:r>
            </a:p>
          </p:txBody>
        </p:sp>
      </p:grp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CCDCF45-0833-4636-A6C9-1AC1E7CBF26F}"/>
              </a:ext>
            </a:extLst>
          </p:cNvPr>
          <p:cNvSpPr/>
          <p:nvPr/>
        </p:nvSpPr>
        <p:spPr>
          <a:xfrm>
            <a:off x="1527076" y="6023001"/>
            <a:ext cx="9611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nb-NO" dirty="0">
                <a:latin typeface="Comic Sans MS" panose="030F0702030302020204" pitchFamily="66" charset="0"/>
                <a:hlinkClick r:id="rId4"/>
              </a:rPr>
              <a:t>https://pubs.opengroup.org/togaf-standard/adm-practitioners/</a:t>
            </a:r>
            <a:r>
              <a:rPr lang="ru-RU" dirty="0">
                <a:latin typeface="Comic Sans MS" panose="030F0702030302020204" pitchFamily="66" charset="0"/>
              </a:rPr>
              <a:t>  </a:t>
            </a:r>
            <a:endParaRPr lang="nb-NO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98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333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sym typeface="Poppin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sz="1333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sym typeface="Poppins"/>
            </a:endParaRPr>
          </a:p>
        </p:txBody>
      </p:sp>
      <p:sp>
        <p:nvSpPr>
          <p:cNvPr id="52" name="Что такое архитектура решения">
            <a:extLst>
              <a:ext uri="{FF2B5EF4-FFF2-40B4-BE49-F238E27FC236}">
                <a16:creationId xmlns:a16="http://schemas.microsoft.com/office/drawing/2014/main" id="{B4D18FFC-3CBE-41E3-9531-0A64D5F71CB4}"/>
              </a:ext>
            </a:extLst>
          </p:cNvPr>
          <p:cNvSpPr txBox="1"/>
          <p:nvPr/>
        </p:nvSpPr>
        <p:spPr>
          <a:xfrm>
            <a:off x="754380" y="896030"/>
            <a:ext cx="6149340" cy="2259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lnSpc>
                <a:spcPct val="100000"/>
              </a:lnSpc>
              <a:defRPr sz="32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marL="0" marR="0" lvl="0" indent="0" defTabSz="914400" rtl="0" eaLnBrk="1" fontAlgn="auto" latinLnBrk="0" hangingPunct="0">
              <a:lnSpc>
                <a:spcPct val="80000"/>
              </a:lnSpc>
              <a:spcBef>
                <a:spcPts val="4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1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Georgia" panose="02040502050405020303" pitchFamily="18" charset="0"/>
                <a:ea typeface="Verdana"/>
                <a:cs typeface="Verdana"/>
                <a:sym typeface="Verdana"/>
              </a:rPr>
              <a:t>Заблуждения относительно</a:t>
            </a:r>
            <a:r>
              <a:rPr lang="ru-RU" sz="4400" kern="0" dirty="0">
                <a:solidFill>
                  <a:srgbClr val="44546A">
                    <a:lumMod val="50000"/>
                  </a:srgbClr>
                </a:solidFill>
                <a:latin typeface="Georgia" panose="02040502050405020303" pitchFamily="18" charset="0"/>
              </a:rPr>
              <a:t> архитектуры предприятия</a:t>
            </a:r>
            <a:endParaRPr kumimoji="0" lang="ru-RU" sz="4400" b="1" i="0" u="none" strike="noStrike" kern="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Georgia" panose="02040502050405020303" pitchFamily="18" charset="0"/>
              <a:ea typeface="Verdana"/>
              <a:cs typeface="Verdana"/>
              <a:sym typeface="Verdana"/>
            </a:endParaRPr>
          </a:p>
        </p:txBody>
      </p:sp>
      <p:sp>
        <p:nvSpPr>
          <p:cNvPr id="72" name="Прямоугольник: скругленные углы 71">
            <a:extLst>
              <a:ext uri="{FF2B5EF4-FFF2-40B4-BE49-F238E27FC236}">
                <a16:creationId xmlns:a16="http://schemas.microsoft.com/office/drawing/2014/main" id="{0891547E-3601-44E4-ACDC-EE43B9586411}"/>
              </a:ext>
            </a:extLst>
          </p:cNvPr>
          <p:cNvSpPr/>
          <p:nvPr/>
        </p:nvSpPr>
        <p:spPr>
          <a:xfrm>
            <a:off x="5440680" y="896030"/>
            <a:ext cx="5807725" cy="894984"/>
          </a:xfrm>
          <a:prstGeom prst="roundRect">
            <a:avLst>
              <a:gd name="adj" fmla="val 4180"/>
            </a:avLst>
          </a:prstGeom>
          <a:noFill/>
          <a:ln w="412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2000">
                  <a:schemeClr val="accent1">
                    <a:lumMod val="45000"/>
                    <a:lumOff val="55000"/>
                  </a:schemeClr>
                </a:gs>
                <a:gs pos="73000">
                  <a:schemeClr val="accent1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098C558-1B73-4C5C-9093-B61062EBF562}"/>
              </a:ext>
            </a:extLst>
          </p:cNvPr>
          <p:cNvSpPr txBox="1"/>
          <p:nvPr/>
        </p:nvSpPr>
        <p:spPr>
          <a:xfrm>
            <a:off x="5668920" y="931326"/>
            <a:ext cx="5921100" cy="150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+mn-cs"/>
            </a:endParaRPr>
          </a:p>
        </p:txBody>
      </p:sp>
      <p:sp>
        <p:nvSpPr>
          <p:cNvPr id="74" name="Прямоугольник 73">
            <a:extLst>
              <a:ext uri="{FF2B5EF4-FFF2-40B4-BE49-F238E27FC236}">
                <a16:creationId xmlns:a16="http://schemas.microsoft.com/office/drawing/2014/main" id="{600863EA-9A5E-4BCE-94AD-C0D03BEDB81E}"/>
              </a:ext>
            </a:extLst>
          </p:cNvPr>
          <p:cNvSpPr/>
          <p:nvPr/>
        </p:nvSpPr>
        <p:spPr>
          <a:xfrm>
            <a:off x="5668920" y="1033776"/>
            <a:ext cx="57233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ru-RU" sz="2000" dirty="0"/>
              <a:t>    </a:t>
            </a:r>
            <a:r>
              <a:rPr lang="ru-RU" sz="2000" dirty="0">
                <a:latin typeface="Comic Sans MS" panose="030F0702030302020204" pitchFamily="66" charset="0"/>
              </a:rPr>
              <a:t>Помогает проектировать(конструировать) </a:t>
            </a:r>
            <a:r>
              <a:rPr lang="en-US" sz="2000" dirty="0">
                <a:latin typeface="Comic Sans MS" panose="030F0702030302020204" pitchFamily="66" charset="0"/>
              </a:rPr>
              <a:t>“</a:t>
            </a:r>
            <a:r>
              <a:rPr lang="ru-RU" sz="2000" dirty="0">
                <a:latin typeface="Comic Sans MS" panose="030F0702030302020204" pitchFamily="66" charset="0"/>
              </a:rPr>
              <a:t>правильные</a:t>
            </a:r>
            <a:r>
              <a:rPr lang="en-US" sz="2000" dirty="0">
                <a:latin typeface="Comic Sans MS" panose="030F0702030302020204" pitchFamily="66" charset="0"/>
              </a:rPr>
              <a:t>”</a:t>
            </a:r>
            <a:r>
              <a:rPr lang="ru-RU" sz="2000" dirty="0">
                <a:latin typeface="Comic Sans MS" panose="030F0702030302020204" pitchFamily="66" charset="0"/>
              </a:rPr>
              <a:t> процессы и приложения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</a:endParaRPr>
          </a:p>
        </p:txBody>
      </p:sp>
      <p:sp>
        <p:nvSpPr>
          <p:cNvPr id="36" name="Прямоугольник: скругленные углы 35">
            <a:extLst>
              <a:ext uri="{FF2B5EF4-FFF2-40B4-BE49-F238E27FC236}">
                <a16:creationId xmlns:a16="http://schemas.microsoft.com/office/drawing/2014/main" id="{3A7FF85F-10C7-4644-B92B-C0F2634FF1EE}"/>
              </a:ext>
            </a:extLst>
          </p:cNvPr>
          <p:cNvSpPr/>
          <p:nvPr/>
        </p:nvSpPr>
        <p:spPr>
          <a:xfrm>
            <a:off x="5440680" y="1913784"/>
            <a:ext cx="5807725" cy="894984"/>
          </a:xfrm>
          <a:prstGeom prst="roundRect">
            <a:avLst>
              <a:gd name="adj" fmla="val 4180"/>
            </a:avLst>
          </a:prstGeom>
          <a:noFill/>
          <a:ln w="412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2000">
                  <a:schemeClr val="accent1">
                    <a:lumMod val="45000"/>
                    <a:lumOff val="55000"/>
                  </a:schemeClr>
                </a:gs>
                <a:gs pos="73000">
                  <a:schemeClr val="accent1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8A7001-5D8E-4E76-9409-DC71413AA6CE}"/>
              </a:ext>
            </a:extLst>
          </p:cNvPr>
          <p:cNvSpPr txBox="1"/>
          <p:nvPr/>
        </p:nvSpPr>
        <p:spPr>
          <a:xfrm>
            <a:off x="5668920" y="1949080"/>
            <a:ext cx="5921100" cy="150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+mn-cs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2F066460-4971-4251-91B8-5E3E99B48785}"/>
              </a:ext>
            </a:extLst>
          </p:cNvPr>
          <p:cNvSpPr/>
          <p:nvPr/>
        </p:nvSpPr>
        <p:spPr>
          <a:xfrm>
            <a:off x="5668920" y="2051530"/>
            <a:ext cx="57233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ru-RU" sz="2000" dirty="0"/>
              <a:t>    </a:t>
            </a:r>
            <a:r>
              <a:rPr lang="ru-RU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Требует использования специальных инструментов и нотаций моделирования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</a:endParaRPr>
          </a:p>
        </p:txBody>
      </p:sp>
      <p:sp>
        <p:nvSpPr>
          <p:cNvPr id="40" name="Прямоугольник: скругленные углы 39">
            <a:extLst>
              <a:ext uri="{FF2B5EF4-FFF2-40B4-BE49-F238E27FC236}">
                <a16:creationId xmlns:a16="http://schemas.microsoft.com/office/drawing/2014/main" id="{B12458D1-1461-48F5-87BC-D5BC9DD047F1}"/>
              </a:ext>
            </a:extLst>
          </p:cNvPr>
          <p:cNvSpPr/>
          <p:nvPr/>
        </p:nvSpPr>
        <p:spPr>
          <a:xfrm>
            <a:off x="5440680" y="2931538"/>
            <a:ext cx="5807725" cy="894984"/>
          </a:xfrm>
          <a:prstGeom prst="roundRect">
            <a:avLst>
              <a:gd name="adj" fmla="val 4180"/>
            </a:avLst>
          </a:prstGeom>
          <a:noFill/>
          <a:ln w="412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2000">
                  <a:schemeClr val="accent1">
                    <a:lumMod val="45000"/>
                    <a:lumOff val="55000"/>
                  </a:schemeClr>
                </a:gs>
                <a:gs pos="73000">
                  <a:schemeClr val="accent1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9B8E8C-9CA7-41F5-9941-1F79AB0740C9}"/>
              </a:ext>
            </a:extLst>
          </p:cNvPr>
          <p:cNvSpPr txBox="1"/>
          <p:nvPr/>
        </p:nvSpPr>
        <p:spPr>
          <a:xfrm>
            <a:off x="5668920" y="2966834"/>
            <a:ext cx="5921100" cy="150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+mn-cs"/>
            </a:endParaRP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5A72722C-4464-4719-B5E9-7990EBDB60E3}"/>
              </a:ext>
            </a:extLst>
          </p:cNvPr>
          <p:cNvSpPr/>
          <p:nvPr/>
        </p:nvSpPr>
        <p:spPr>
          <a:xfrm>
            <a:off x="5668920" y="3069284"/>
            <a:ext cx="55794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ru-RU" sz="2000" dirty="0"/>
              <a:t>    </a:t>
            </a:r>
            <a:r>
              <a:rPr lang="ru-RU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Описывает текущую и целевую архитектуру всего предприятия</a:t>
            </a:r>
          </a:p>
        </p:txBody>
      </p:sp>
      <p:sp>
        <p:nvSpPr>
          <p:cNvPr id="44" name="Прямоугольник: скругленные углы 43">
            <a:extLst>
              <a:ext uri="{FF2B5EF4-FFF2-40B4-BE49-F238E27FC236}">
                <a16:creationId xmlns:a16="http://schemas.microsoft.com/office/drawing/2014/main" id="{CB921F31-6320-4233-B88B-72011CE86E18}"/>
              </a:ext>
            </a:extLst>
          </p:cNvPr>
          <p:cNvSpPr/>
          <p:nvPr/>
        </p:nvSpPr>
        <p:spPr>
          <a:xfrm>
            <a:off x="5440680" y="3949292"/>
            <a:ext cx="5807725" cy="894984"/>
          </a:xfrm>
          <a:prstGeom prst="roundRect">
            <a:avLst>
              <a:gd name="adj" fmla="val 4180"/>
            </a:avLst>
          </a:prstGeom>
          <a:noFill/>
          <a:ln w="412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2000">
                  <a:schemeClr val="accent1">
                    <a:lumMod val="45000"/>
                    <a:lumOff val="55000"/>
                  </a:schemeClr>
                </a:gs>
                <a:gs pos="73000">
                  <a:schemeClr val="accent1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D3BDFF-FDFE-48E9-A5F7-9DFCC463D1D1}"/>
              </a:ext>
            </a:extLst>
          </p:cNvPr>
          <p:cNvSpPr txBox="1"/>
          <p:nvPr/>
        </p:nvSpPr>
        <p:spPr>
          <a:xfrm>
            <a:off x="5668920" y="3984588"/>
            <a:ext cx="5921100" cy="150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+mn-cs"/>
            </a:endParaRP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A0FB28EB-2F72-4777-9E62-5C4FAFD0EBED}"/>
              </a:ext>
            </a:extLst>
          </p:cNvPr>
          <p:cNvSpPr/>
          <p:nvPr/>
        </p:nvSpPr>
        <p:spPr>
          <a:xfrm>
            <a:off x="5668920" y="4087038"/>
            <a:ext cx="57233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>
                <a:latin typeface="Comic Sans MS" panose="030F0702030302020204" pitchFamily="66" charset="0"/>
              </a:rPr>
              <a:t>    </a:t>
            </a:r>
            <a:r>
              <a:rPr lang="ru-RU" sz="2000" dirty="0">
                <a:latin typeface="Comic Sans MS" panose="030F0702030302020204" pitchFamily="66" charset="0"/>
              </a:rPr>
              <a:t>Востребована крупными компаниями, полезна для сложных видов деятельности</a:t>
            </a:r>
            <a:endParaRPr lang="ru-RU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pPr lvl="0">
              <a:defRPr/>
            </a:pPr>
            <a:endParaRPr lang="ru-RU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2BB71977-42CB-4AD6-82B1-C54B8C5BE367}"/>
              </a:ext>
            </a:extLst>
          </p:cNvPr>
          <p:cNvGrpSpPr/>
          <p:nvPr/>
        </p:nvGrpSpPr>
        <p:grpSpPr>
          <a:xfrm>
            <a:off x="5443862" y="5012171"/>
            <a:ext cx="6149340" cy="894984"/>
            <a:chOff x="5443862" y="5012171"/>
            <a:chExt cx="6149340" cy="894984"/>
          </a:xfrm>
        </p:grpSpPr>
        <p:sp>
          <p:nvSpPr>
            <p:cNvPr id="48" name="Прямоугольник: скругленные углы 47">
              <a:extLst>
                <a:ext uri="{FF2B5EF4-FFF2-40B4-BE49-F238E27FC236}">
                  <a16:creationId xmlns:a16="http://schemas.microsoft.com/office/drawing/2014/main" id="{097DCC49-3BB6-45A4-B863-D5B5F3515471}"/>
                </a:ext>
              </a:extLst>
            </p:cNvPr>
            <p:cNvSpPr/>
            <p:nvPr/>
          </p:nvSpPr>
          <p:spPr>
            <a:xfrm>
              <a:off x="5443862" y="5012171"/>
              <a:ext cx="5807725" cy="894984"/>
            </a:xfrm>
            <a:prstGeom prst="roundRect">
              <a:avLst>
                <a:gd name="adj" fmla="val 4180"/>
              </a:avLst>
            </a:prstGeom>
            <a:noFill/>
            <a:ln w="412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32000">
                    <a:schemeClr val="accent1">
                      <a:lumMod val="45000"/>
                      <a:lumOff val="55000"/>
                    </a:schemeClr>
                  </a:gs>
                  <a:gs pos="73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CE5FBF5-8E02-4201-8639-E60A950B5537}"/>
                </a:ext>
              </a:extLst>
            </p:cNvPr>
            <p:cNvSpPr txBox="1"/>
            <p:nvPr/>
          </p:nvSpPr>
          <p:spPr>
            <a:xfrm>
              <a:off x="5672102" y="5047467"/>
              <a:ext cx="5921100" cy="150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endParaRPr>
            </a:p>
          </p:txBody>
        </p:sp>
        <p:sp>
          <p:nvSpPr>
            <p:cNvPr id="50" name="Прямоугольник 49">
              <a:extLst>
                <a:ext uri="{FF2B5EF4-FFF2-40B4-BE49-F238E27FC236}">
                  <a16:creationId xmlns:a16="http://schemas.microsoft.com/office/drawing/2014/main" id="{71275433-F67C-410D-9CDE-D003CEFE137B}"/>
                </a:ext>
              </a:extLst>
            </p:cNvPr>
            <p:cNvSpPr/>
            <p:nvPr/>
          </p:nvSpPr>
          <p:spPr>
            <a:xfrm>
              <a:off x="5672102" y="5149917"/>
              <a:ext cx="572330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2000" dirty="0"/>
                <a:t>   </a:t>
              </a:r>
              <a:r>
                <a:rPr lang="ru-RU" sz="2000" dirty="0"/>
                <a:t> </a:t>
              </a:r>
              <a:r>
                <a:rPr lang="ru-RU" sz="2000" dirty="0">
                  <a:latin typeface="Comic Sans MS" panose="030F0702030302020204" pitchFamily="66" charset="0"/>
                </a:rPr>
                <a:t>Может существовать в отрыве от других функций и процессов организации</a:t>
              </a:r>
              <a:endPara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</a:endParaRPr>
            </a:p>
          </p:txBody>
        </p:sp>
        <p:sp>
          <p:nvSpPr>
            <p:cNvPr id="78" name="Овал 77">
              <a:extLst>
                <a:ext uri="{FF2B5EF4-FFF2-40B4-BE49-F238E27FC236}">
                  <a16:creationId xmlns:a16="http://schemas.microsoft.com/office/drawing/2014/main" id="{AB3CB0B4-99AC-4840-A7F4-D284938B1FF0}"/>
                </a:ext>
              </a:extLst>
            </p:cNvPr>
            <p:cNvSpPr/>
            <p:nvPr/>
          </p:nvSpPr>
          <p:spPr>
            <a:xfrm>
              <a:off x="5592193" y="5134913"/>
              <a:ext cx="351370" cy="351370"/>
            </a:xfrm>
            <a:prstGeom prst="ellipse">
              <a:avLst/>
            </a:prstGeom>
            <a:noFill/>
            <a:ln w="412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Impact" panose="020B0806030902050204" pitchFamily="34" charset="0"/>
                  <a:cs typeface="Aharoni" panose="02010803020104030203" pitchFamily="2" charset="-79"/>
                </a:rPr>
                <a:t>5</a:t>
              </a:r>
              <a:endParaRPr lang="ru-RU" b="1" dirty="0">
                <a:solidFill>
                  <a:schemeClr val="accent2">
                    <a:lumMod val="75000"/>
                  </a:schemeClr>
                </a:solidFill>
                <a:latin typeface="Impact" panose="020B080603090205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042BF3B2-2549-456B-98C9-C90845F0E990}"/>
              </a:ext>
            </a:extLst>
          </p:cNvPr>
          <p:cNvSpPr/>
          <p:nvPr/>
        </p:nvSpPr>
        <p:spPr>
          <a:xfrm>
            <a:off x="5692742" y="1035224"/>
            <a:ext cx="5501037" cy="707886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ru-RU" sz="2000" dirty="0">
                <a:solidFill>
                  <a:srgbClr val="0000CC"/>
                </a:solidFill>
              </a:rPr>
              <a:t>    </a:t>
            </a:r>
            <a:r>
              <a:rPr lang="ru-RU" sz="2000" dirty="0">
                <a:solidFill>
                  <a:srgbClr val="0000CC"/>
                </a:solidFill>
                <a:latin typeface="Comic Sans MS" panose="030F0702030302020204" pitchFamily="66" charset="0"/>
              </a:rPr>
              <a:t>Выявляет разрыв между стремлениями и реальностью и помогает его устранить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omic Sans MS" panose="030F0702030302020204" pitchFamily="66" charset="0"/>
            </a:endParaRP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5632D2E0-DD4E-44D3-A85D-D6A4AD81CF10}"/>
              </a:ext>
            </a:extLst>
          </p:cNvPr>
          <p:cNvSpPr/>
          <p:nvPr/>
        </p:nvSpPr>
        <p:spPr>
          <a:xfrm>
            <a:off x="5592193" y="1035216"/>
            <a:ext cx="351370" cy="351370"/>
          </a:xfrm>
          <a:prstGeom prst="ellipse">
            <a:avLst/>
          </a:prstGeom>
          <a:noFill/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chemeClr val="accent2">
                    <a:lumMod val="75000"/>
                  </a:schemeClr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1</a:t>
            </a:r>
            <a:endParaRPr lang="ru-RU" b="1" dirty="0">
              <a:solidFill>
                <a:schemeClr val="accent2">
                  <a:lumMod val="75000"/>
                </a:schemeClr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4A5DD467-F1DE-40D6-A2AD-AC48067BD0D0}"/>
              </a:ext>
            </a:extLst>
          </p:cNvPr>
          <p:cNvSpPr/>
          <p:nvPr/>
        </p:nvSpPr>
        <p:spPr>
          <a:xfrm>
            <a:off x="5668920" y="2010113"/>
            <a:ext cx="5501037" cy="707886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ru-RU" sz="2000" dirty="0">
                <a:solidFill>
                  <a:srgbClr val="0000CC"/>
                </a:solidFill>
              </a:rPr>
              <a:t>    </a:t>
            </a:r>
            <a:r>
              <a:rPr lang="ru-RU" sz="2000" dirty="0">
                <a:solidFill>
                  <a:srgbClr val="0000CC"/>
                </a:solidFill>
                <a:latin typeface="Comic Sans MS" panose="030F0702030302020204" pitchFamily="66" charset="0"/>
              </a:rPr>
              <a:t>Может воплощаться набором простых каталогов, таблиц и диаграмм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omic Sans MS" panose="030F0702030302020204" pitchFamily="66" charset="0"/>
            </a:endParaRPr>
          </a:p>
        </p:txBody>
      </p:sp>
      <p:sp>
        <p:nvSpPr>
          <p:cNvPr id="75" name="Овал 74">
            <a:extLst>
              <a:ext uri="{FF2B5EF4-FFF2-40B4-BE49-F238E27FC236}">
                <a16:creationId xmlns:a16="http://schemas.microsoft.com/office/drawing/2014/main" id="{499FAB1E-AA3D-4156-A84A-9DBC74D47D1B}"/>
              </a:ext>
            </a:extLst>
          </p:cNvPr>
          <p:cNvSpPr/>
          <p:nvPr/>
        </p:nvSpPr>
        <p:spPr>
          <a:xfrm>
            <a:off x="5592193" y="2046355"/>
            <a:ext cx="351370" cy="351370"/>
          </a:xfrm>
          <a:prstGeom prst="ellipse">
            <a:avLst/>
          </a:prstGeom>
          <a:noFill/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2</a:t>
            </a:r>
            <a:endParaRPr lang="ru-RU" b="1" dirty="0">
              <a:solidFill>
                <a:schemeClr val="accent2">
                  <a:lumMod val="75000"/>
                </a:schemeClr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3C153502-3477-4481-ADC9-065741D57BF9}"/>
              </a:ext>
            </a:extLst>
          </p:cNvPr>
          <p:cNvSpPr/>
          <p:nvPr/>
        </p:nvSpPr>
        <p:spPr>
          <a:xfrm>
            <a:off x="5668920" y="3045414"/>
            <a:ext cx="5501037" cy="707886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ru-RU" sz="2000" dirty="0">
                <a:solidFill>
                  <a:srgbClr val="0000CC"/>
                </a:solidFill>
              </a:rPr>
              <a:t>    </a:t>
            </a:r>
            <a:r>
              <a:rPr lang="ru-RU" sz="2000" dirty="0">
                <a:solidFill>
                  <a:srgbClr val="0000CC"/>
                </a:solidFill>
                <a:latin typeface="Comic Sans MS" panose="030F0702030302020204" pitchFamily="66" charset="0"/>
              </a:rPr>
              <a:t>Позволяет определить оптимальные границы изменения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omic Sans MS" panose="030F0702030302020204" pitchFamily="66" charset="0"/>
            </a:endParaRPr>
          </a:p>
        </p:txBody>
      </p:sp>
      <p:sp>
        <p:nvSpPr>
          <p:cNvPr id="76" name="Овал 75">
            <a:extLst>
              <a:ext uri="{FF2B5EF4-FFF2-40B4-BE49-F238E27FC236}">
                <a16:creationId xmlns:a16="http://schemas.microsoft.com/office/drawing/2014/main" id="{F57B4223-5A8F-41DF-B4D9-633952C890E8}"/>
              </a:ext>
            </a:extLst>
          </p:cNvPr>
          <p:cNvSpPr/>
          <p:nvPr/>
        </p:nvSpPr>
        <p:spPr>
          <a:xfrm>
            <a:off x="5592193" y="3061833"/>
            <a:ext cx="351370" cy="351370"/>
          </a:xfrm>
          <a:prstGeom prst="ellipse">
            <a:avLst/>
          </a:prstGeom>
          <a:noFill/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3</a:t>
            </a:r>
            <a:endParaRPr lang="ru-RU" b="1" dirty="0">
              <a:solidFill>
                <a:schemeClr val="accent2">
                  <a:lumMod val="75000"/>
                </a:schemeClr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8C871A0D-0392-4126-8478-4C8D0C39367D}"/>
              </a:ext>
            </a:extLst>
          </p:cNvPr>
          <p:cNvSpPr/>
          <p:nvPr/>
        </p:nvSpPr>
        <p:spPr>
          <a:xfrm>
            <a:off x="5708143" y="4068903"/>
            <a:ext cx="5501037" cy="707886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ru-RU" sz="2000" dirty="0">
                <a:solidFill>
                  <a:srgbClr val="0000CC"/>
                </a:solidFill>
              </a:rPr>
              <a:t>    </a:t>
            </a:r>
            <a:r>
              <a:rPr lang="ru-RU" sz="2000" dirty="0">
                <a:solidFill>
                  <a:srgbClr val="0000CC"/>
                </a:solidFill>
                <a:latin typeface="Comic Sans MS" panose="030F0702030302020204" pitchFamily="66" charset="0"/>
              </a:rPr>
              <a:t>Адаптируется для изменений разного размера и продолжительности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omic Sans MS" panose="030F0702030302020204" pitchFamily="66" charset="0"/>
            </a:endParaRPr>
          </a:p>
        </p:txBody>
      </p:sp>
      <p:sp>
        <p:nvSpPr>
          <p:cNvPr id="77" name="Овал 76">
            <a:extLst>
              <a:ext uri="{FF2B5EF4-FFF2-40B4-BE49-F238E27FC236}">
                <a16:creationId xmlns:a16="http://schemas.microsoft.com/office/drawing/2014/main" id="{250AEF44-F873-4CB9-B951-080123A550BD}"/>
              </a:ext>
            </a:extLst>
          </p:cNvPr>
          <p:cNvSpPr/>
          <p:nvPr/>
        </p:nvSpPr>
        <p:spPr>
          <a:xfrm>
            <a:off x="5592193" y="4080774"/>
            <a:ext cx="351370" cy="351370"/>
          </a:xfrm>
          <a:prstGeom prst="ellipse">
            <a:avLst/>
          </a:prstGeom>
          <a:noFill/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4</a:t>
            </a:r>
            <a:endParaRPr lang="ru-RU" b="1" dirty="0">
              <a:solidFill>
                <a:schemeClr val="accent2">
                  <a:lumMod val="75000"/>
                </a:schemeClr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3676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7">
            <a:extLst>
              <a:ext uri="{FF2B5EF4-FFF2-40B4-BE49-F238E27FC236}">
                <a16:creationId xmlns:a16="http://schemas.microsoft.com/office/drawing/2014/main" id="{AFBFF8C8-668B-4FB8-843E-9268A73FBFF6}"/>
              </a:ext>
            </a:extLst>
          </p:cNvPr>
          <p:cNvSpPr/>
          <p:nvPr/>
        </p:nvSpPr>
        <p:spPr>
          <a:xfrm>
            <a:off x="1607015" y="5182132"/>
            <a:ext cx="6184179" cy="739116"/>
          </a:xfrm>
          <a:prstGeom prst="rect">
            <a:avLst/>
          </a:prstGeom>
          <a:gradFill>
            <a:gsLst>
              <a:gs pos="0">
                <a:srgbClr val="F6F9FC"/>
              </a:gs>
              <a:gs pos="83000">
                <a:srgbClr val="99FFCC"/>
              </a:gs>
              <a:gs pos="31000">
                <a:srgbClr val="CDFFE6"/>
              </a:gs>
              <a:gs pos="100000">
                <a:schemeClr val="bg1"/>
              </a:gs>
            </a:gsLst>
            <a:lin ang="108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/>
              <a:ea typeface="+mn-ea"/>
              <a:cs typeface="+mn-cs"/>
              <a:sym typeface="Comic Sans MS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333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sym typeface="Poppin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" sz="1333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sym typeface="Poppins"/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1"/>
          </p:nvPr>
        </p:nvSpPr>
        <p:spPr>
          <a:xfrm>
            <a:off x="1034172" y="1593889"/>
            <a:ext cx="7132800" cy="4357103"/>
          </a:xfrm>
        </p:spPr>
        <p:txBody>
          <a:bodyPr/>
          <a:lstStyle/>
          <a:p>
            <a:pPr marL="514350" lvl="3" indent="-514350">
              <a:spcBef>
                <a:spcPts val="300"/>
              </a:spcBef>
              <a:buClrTx/>
              <a:buSzPct val="100000"/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Georgia" panose="02040502050405020303" pitchFamily="18" charset="0"/>
              </a:rPr>
              <a:t>Согласуйте EA с жизненными циклами и структурой организации </a:t>
            </a:r>
          </a:p>
          <a:p>
            <a:pPr marL="514350" lvl="3" indent="-514350">
              <a:spcBef>
                <a:spcPts val="300"/>
              </a:spcBef>
              <a:buClrTx/>
              <a:buSzPct val="100000"/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Georgia" panose="02040502050405020303" pitchFamily="18" charset="0"/>
              </a:rPr>
              <a:t>Ограничьтесь планированием только наиболее значимых изменений </a:t>
            </a:r>
          </a:p>
          <a:p>
            <a:pPr marL="514350" lvl="3" indent="-514350">
              <a:spcBef>
                <a:spcPts val="300"/>
              </a:spcBef>
              <a:buClrTx/>
              <a:buSzPct val="100000"/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Georgia" panose="02040502050405020303" pitchFamily="18" charset="0"/>
              </a:rPr>
              <a:t>Оставьте проработку изменений экспертам, но предложите критерии выбора варианта реализации</a:t>
            </a:r>
          </a:p>
          <a:p>
            <a:pPr marL="514350" lvl="3" indent="-514350">
              <a:spcBef>
                <a:spcPts val="300"/>
              </a:spcBef>
              <a:buClrTx/>
              <a:buSzPct val="100000"/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Georgia" panose="02040502050405020303" pitchFamily="18" charset="0"/>
              </a:rPr>
              <a:t>Привлеките и удерживайте внимание заинтересованных лиц </a:t>
            </a:r>
          </a:p>
          <a:p>
            <a:pPr marL="514350" lvl="3" indent="-514350">
              <a:spcBef>
                <a:spcPts val="300"/>
              </a:spcBef>
              <a:buClrTx/>
              <a:buSzPct val="100000"/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Georgia" panose="02040502050405020303" pitchFamily="18" charset="0"/>
              </a:rPr>
              <a:t>Развивайте функцию EA на основе достигнутых</a:t>
            </a:r>
            <a:r>
              <a:rPr lang="en-US" sz="2400" dirty="0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Georgia" panose="02040502050405020303" pitchFamily="18" charset="0"/>
              </a:rPr>
              <a:t>результатов (</a:t>
            </a:r>
            <a:r>
              <a:rPr lang="ru-RU" sz="2400" dirty="0" err="1">
                <a:solidFill>
                  <a:schemeClr val="tx1"/>
                </a:solidFill>
                <a:latin typeface="Georgia" panose="02040502050405020303" pitchFamily="18" charset="0"/>
              </a:rPr>
              <a:t>Design</a:t>
            </a:r>
            <a:r>
              <a:rPr lang="ru-RU" sz="2400" dirty="0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ru-RU" sz="2400" dirty="0" err="1">
                <a:solidFill>
                  <a:schemeClr val="tx1"/>
                </a:solidFill>
                <a:latin typeface="Georgia" panose="02040502050405020303" pitchFamily="18" charset="0"/>
              </a:rPr>
              <a:t>by</a:t>
            </a:r>
            <a:r>
              <a:rPr lang="ru-RU" sz="2400" dirty="0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ru-RU" sz="2400" dirty="0" err="1">
                <a:solidFill>
                  <a:schemeClr val="tx1"/>
                </a:solidFill>
                <a:latin typeface="Georgia" panose="02040502050405020303" pitchFamily="18" charset="0"/>
              </a:rPr>
              <a:t>Doing</a:t>
            </a:r>
            <a:r>
              <a:rPr lang="ru-RU" sz="2400" dirty="0">
                <a:solidFill>
                  <a:schemeClr val="tx1"/>
                </a:solidFill>
                <a:latin typeface="Georgia" panose="02040502050405020303" pitchFamily="18" charset="0"/>
              </a:rPr>
              <a:t>)</a:t>
            </a:r>
          </a:p>
        </p:txBody>
      </p:sp>
      <p:sp>
        <p:nvSpPr>
          <p:cNvPr id="7" name="Google Shape;153;p15">
            <a:extLst>
              <a:ext uri="{FF2B5EF4-FFF2-40B4-BE49-F238E27FC236}">
                <a16:creationId xmlns:a16="http://schemas.microsoft.com/office/drawing/2014/main" id="{9EE51AF8-2443-497F-81CD-0681DECA7927}"/>
              </a:ext>
            </a:extLst>
          </p:cNvPr>
          <p:cNvSpPr txBox="1">
            <a:spLocks/>
          </p:cNvSpPr>
          <p:nvPr/>
        </p:nvSpPr>
        <p:spPr>
          <a:xfrm>
            <a:off x="649358" y="425443"/>
            <a:ext cx="11054962" cy="91508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br>
              <a:rPr kumimoji="0" lang="ru-RU" sz="4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</a:br>
            <a:r>
              <a:rPr kumimoji="0" lang="ru-RU" sz="4000" b="1" i="0" u="none" strike="noStrike" kern="0" cap="none" spc="0" normalizeH="0" baseline="0" noProof="0" dirty="0">
                <a:ln>
                  <a:noFill/>
                </a:ln>
                <a:solidFill>
                  <a:srgbClr val="485364">
                    <a:lumMod val="5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Как интегрировать </a:t>
            </a:r>
            <a:r>
              <a:rPr kumimoji="0" lang="en-US" sz="4000" b="1" i="0" u="none" strike="noStrike" kern="0" cap="none" spc="0" normalizeH="0" noProof="0" dirty="0">
                <a:ln>
                  <a:noFill/>
                </a:ln>
                <a:solidFill>
                  <a:srgbClr val="485364">
                    <a:lumMod val="5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EA </a:t>
            </a:r>
            <a:r>
              <a:rPr kumimoji="0" lang="ru-RU" sz="4000" b="1" i="0" u="none" strike="noStrike" kern="0" cap="none" spc="0" normalizeH="0" noProof="0" dirty="0">
                <a:ln>
                  <a:noFill/>
                </a:ln>
                <a:solidFill>
                  <a:srgbClr val="485364">
                    <a:lumMod val="5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в организацию</a:t>
            </a: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rgbClr val="485364">
                  <a:lumMod val="50000"/>
                </a:srgb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Georgia" panose="02040502050405020303" pitchFamily="18" charset="0"/>
              <a:ea typeface="Verdana" panose="020B0604030504040204" pitchFamily="34" charset="0"/>
              <a:cs typeface="Verdana" panose="020B0604030504040204" pitchFamily="34" charset="0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F19D89-BA7A-4745-8AA3-02528B57A163}"/>
              </a:ext>
            </a:extLst>
          </p:cNvPr>
          <p:cNvSpPr txBox="1"/>
          <p:nvPr/>
        </p:nvSpPr>
        <p:spPr>
          <a:xfrm>
            <a:off x="8950605" y="8829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CA23546-82F7-43FF-A7F0-33BDFBFA4C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1662" t="831" b="831"/>
          <a:stretch>
            <a:fillRect/>
          </a:stretch>
        </p:blipFill>
        <p:spPr>
          <a:xfrm>
            <a:off x="8503301" y="1340528"/>
            <a:ext cx="4045999" cy="4046000"/>
          </a:xfrm>
          <a:custGeom>
            <a:avLst/>
            <a:gdLst>
              <a:gd name="connsiteX0" fmla="*/ 2023000 w 4045999"/>
              <a:gd name="connsiteY0" fmla="*/ 0 h 4046000"/>
              <a:gd name="connsiteX1" fmla="*/ 4035556 w 4045999"/>
              <a:gd name="connsiteY1" fmla="*/ 1816160 h 4046000"/>
              <a:gd name="connsiteX2" fmla="*/ 4045999 w 4045999"/>
              <a:gd name="connsiteY2" fmla="*/ 2022981 h 4046000"/>
              <a:gd name="connsiteX3" fmla="*/ 4045999 w 4045999"/>
              <a:gd name="connsiteY3" fmla="*/ 2023019 h 4046000"/>
              <a:gd name="connsiteX4" fmla="*/ 4035556 w 4045999"/>
              <a:gd name="connsiteY4" fmla="*/ 2229840 h 4046000"/>
              <a:gd name="connsiteX5" fmla="*/ 2023000 w 4045999"/>
              <a:gd name="connsiteY5" fmla="*/ 4046000 h 4046000"/>
              <a:gd name="connsiteX6" fmla="*/ 0 w 4045999"/>
              <a:gd name="connsiteY6" fmla="*/ 2023000 h 4046000"/>
              <a:gd name="connsiteX7" fmla="*/ 2023000 w 4045999"/>
              <a:gd name="connsiteY7" fmla="*/ 0 h 404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99" h="4046000">
                <a:moveTo>
                  <a:pt x="2023000" y="0"/>
                </a:moveTo>
                <a:cubicBezTo>
                  <a:pt x="3070443" y="0"/>
                  <a:pt x="3931958" y="796050"/>
                  <a:pt x="4035556" y="1816160"/>
                </a:cubicBezTo>
                <a:lnTo>
                  <a:pt x="4045999" y="2022981"/>
                </a:lnTo>
                <a:lnTo>
                  <a:pt x="4045999" y="2023019"/>
                </a:lnTo>
                <a:lnTo>
                  <a:pt x="4035556" y="2229840"/>
                </a:lnTo>
                <a:cubicBezTo>
                  <a:pt x="3931958" y="3249950"/>
                  <a:pt x="3070443" y="4046000"/>
                  <a:pt x="2023000" y="4046000"/>
                </a:cubicBezTo>
                <a:cubicBezTo>
                  <a:pt x="905728" y="4046000"/>
                  <a:pt x="0" y="3140272"/>
                  <a:pt x="0" y="2023000"/>
                </a:cubicBezTo>
                <a:cubicBezTo>
                  <a:pt x="0" y="905728"/>
                  <a:pt x="905728" y="0"/>
                  <a:pt x="2023000" y="0"/>
                </a:cubicBezTo>
                <a:close/>
              </a:path>
            </a:pathLst>
          </a:custGeom>
        </p:spPr>
      </p:pic>
      <p:grpSp>
        <p:nvGrpSpPr>
          <p:cNvPr id="13" name="Google Shape;189;p19">
            <a:extLst>
              <a:ext uri="{FF2B5EF4-FFF2-40B4-BE49-F238E27FC236}">
                <a16:creationId xmlns:a16="http://schemas.microsoft.com/office/drawing/2014/main" id="{CCC90479-E4BC-4C00-A97D-1CC7CF6FABBA}"/>
              </a:ext>
            </a:extLst>
          </p:cNvPr>
          <p:cNvGrpSpPr/>
          <p:nvPr/>
        </p:nvGrpSpPr>
        <p:grpSpPr>
          <a:xfrm>
            <a:off x="7804133" y="4091467"/>
            <a:ext cx="2052800" cy="2052800"/>
            <a:chOff x="6680825" y="2549350"/>
            <a:chExt cx="1539600" cy="1539600"/>
          </a:xfrm>
        </p:grpSpPr>
        <p:sp>
          <p:nvSpPr>
            <p:cNvPr id="14" name="Google Shape;190;p19">
              <a:extLst>
                <a:ext uri="{FF2B5EF4-FFF2-40B4-BE49-F238E27FC236}">
                  <a16:creationId xmlns:a16="http://schemas.microsoft.com/office/drawing/2014/main" id="{22AABC0E-236A-409D-AF31-213628482A01}"/>
                </a:ext>
              </a:extLst>
            </p:cNvPr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6" name="Google Shape;192;p19">
              <a:extLst>
                <a:ext uri="{FF2B5EF4-FFF2-40B4-BE49-F238E27FC236}">
                  <a16:creationId xmlns:a16="http://schemas.microsoft.com/office/drawing/2014/main" id="{FEC1DD47-1340-4539-AA32-536EF33A2D15}"/>
                </a:ext>
              </a:extLst>
            </p:cNvPr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5" name="Google Shape;191;p19">
              <a:extLst>
                <a:ext uri="{FF2B5EF4-FFF2-40B4-BE49-F238E27FC236}">
                  <a16:creationId xmlns:a16="http://schemas.microsoft.com/office/drawing/2014/main" id="{2F892F39-BE16-4D4C-9947-D6E88A5BD5DD}"/>
                </a:ext>
              </a:extLst>
            </p:cNvPr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grpSp>
        <p:nvGrpSpPr>
          <p:cNvPr id="17" name="Google Shape;196;p19">
            <a:extLst>
              <a:ext uri="{FF2B5EF4-FFF2-40B4-BE49-F238E27FC236}">
                <a16:creationId xmlns:a16="http://schemas.microsoft.com/office/drawing/2014/main" id="{89497CA4-5E5A-4CA4-A781-C2D5F939DEF2}"/>
              </a:ext>
            </a:extLst>
          </p:cNvPr>
          <p:cNvGrpSpPr/>
          <p:nvPr/>
        </p:nvGrpSpPr>
        <p:grpSpPr>
          <a:xfrm>
            <a:off x="8584148" y="4871284"/>
            <a:ext cx="492673" cy="492673"/>
            <a:chOff x="2594050" y="1631825"/>
            <a:chExt cx="439625" cy="439625"/>
          </a:xfrm>
        </p:grpSpPr>
        <p:sp>
          <p:nvSpPr>
            <p:cNvPr id="18" name="Google Shape;197;p19">
              <a:extLst>
                <a:ext uri="{FF2B5EF4-FFF2-40B4-BE49-F238E27FC236}">
                  <a16:creationId xmlns:a16="http://schemas.microsoft.com/office/drawing/2014/main" id="{A0EFC8EF-3764-433D-A97D-84F733BD16D7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9" name="Google Shape;198;p19">
              <a:extLst>
                <a:ext uri="{FF2B5EF4-FFF2-40B4-BE49-F238E27FC236}">
                  <a16:creationId xmlns:a16="http://schemas.microsoft.com/office/drawing/2014/main" id="{3D2E53CF-AC20-4F33-B6B0-0A6AE0A4A731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1" name="Google Shape;199;p19">
              <a:extLst>
                <a:ext uri="{FF2B5EF4-FFF2-40B4-BE49-F238E27FC236}">
                  <a16:creationId xmlns:a16="http://schemas.microsoft.com/office/drawing/2014/main" id="{7CB1F4FC-7589-4489-AB78-72CCE34C6BB7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2" name="Google Shape;200;p19">
              <a:extLst>
                <a:ext uri="{FF2B5EF4-FFF2-40B4-BE49-F238E27FC236}">
                  <a16:creationId xmlns:a16="http://schemas.microsoft.com/office/drawing/2014/main" id="{32A49D09-7D48-47AC-87E0-B3E66EC19805}"/>
                </a:ext>
              </a:extLst>
            </p:cNvPr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7746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80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3D6A866-FA23-48B0-BF41-C65057266D31}"/>
              </a:ext>
            </a:extLst>
          </p:cNvPr>
          <p:cNvSpPr/>
          <p:nvPr/>
        </p:nvSpPr>
        <p:spPr>
          <a:xfrm>
            <a:off x="5953029" y="707909"/>
            <a:ext cx="5539931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600" b="1" i="0" u="none" strike="noStrike" kern="0" cap="none" spc="0" normalizeH="0" baseline="0" noProof="0" dirty="0">
                <a:ln w="6350">
                  <a:solidFill>
                    <a:srgbClr val="1C7189"/>
                  </a:solidFill>
                </a:ln>
                <a:solidFill>
                  <a:srgbClr val="E7FFE7"/>
                </a:solidFill>
                <a:effectLst>
                  <a:glow rad="139700">
                    <a:srgbClr val="44546A">
                      <a:lumMod val="75000"/>
                      <a:alpha val="68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Impact" panose="020B0806030902050204" pitchFamily="34" charset="0"/>
                <a:ea typeface="+mn-ea"/>
                <a:cs typeface="Arial"/>
                <a:sym typeface="Comic Sans MS"/>
              </a:rPr>
              <a:t>Спасибо! 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22035D1-6F2D-4900-A431-53A8C941FF00}"/>
              </a:ext>
            </a:extLst>
          </p:cNvPr>
          <p:cNvSpPr/>
          <p:nvPr/>
        </p:nvSpPr>
        <p:spPr>
          <a:xfrm>
            <a:off x="6027759" y="1909455"/>
            <a:ext cx="5054223" cy="74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300" b="1" i="0" u="none" strike="noStrike" kern="0" cap="none" spc="0" normalizeH="0" baseline="0" noProof="0" dirty="0">
                <a:ln w="6350">
                  <a:solidFill>
                    <a:srgbClr val="1C7189"/>
                  </a:solidFill>
                </a:ln>
                <a:solidFill>
                  <a:srgbClr val="63728A">
                    <a:lumMod val="20000"/>
                    <a:lumOff val="80000"/>
                  </a:srgbClr>
                </a:solidFill>
                <a:effectLst>
                  <a:glow rad="139700">
                    <a:srgbClr val="44546A">
                      <a:lumMod val="75000"/>
                      <a:alpha val="68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Impact" panose="020B0806030902050204" pitchFamily="34" charset="0"/>
                <a:ea typeface="+mn-ea"/>
                <a:cs typeface="Arial"/>
                <a:sym typeface="Comic Sans MS"/>
              </a:rPr>
              <a:t>Время вопросов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6F35D9-B97B-4B0F-8FFA-E2523A42EB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4" r="18214"/>
          <a:stretch/>
        </p:blipFill>
        <p:spPr>
          <a:xfrm>
            <a:off x="317" y="-3464"/>
            <a:ext cx="5439918" cy="68614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6EDB7C-9C57-4C3E-8AFA-3ED0DE6A1AA2}"/>
              </a:ext>
            </a:extLst>
          </p:cNvPr>
          <p:cNvSpPr txBox="1"/>
          <p:nvPr/>
        </p:nvSpPr>
        <p:spPr>
          <a:xfrm>
            <a:off x="6548703" y="4875897"/>
            <a:ext cx="5240739" cy="1389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ru-RU" sz="4800" dirty="0">
                <a:solidFill>
                  <a:prstClr val="white"/>
                </a:solidFill>
                <a:effectLst>
                  <a:glow rad="228600">
                    <a:srgbClr val="44546A">
                      <a:lumMod val="50000"/>
                      <a:alpha val="5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Максим Смирнов</a:t>
            </a:r>
            <a:endParaRPr lang="en-US" sz="4800" dirty="0">
              <a:solidFill>
                <a:prstClr val="white"/>
              </a:solidFill>
              <a:effectLst>
                <a:glow rad="228600">
                  <a:srgbClr val="44546A">
                    <a:lumMod val="50000"/>
                    <a:alpha val="50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  <a:p>
            <a:pPr algn="r">
              <a:lnSpc>
                <a:spcPct val="80000"/>
              </a:lnSpc>
            </a:pPr>
            <a:r>
              <a:rPr lang="en-US" sz="5400" dirty="0">
                <a:solidFill>
                  <a:srgbClr val="5B9BD5">
                    <a:lumMod val="20000"/>
                    <a:lumOff val="80000"/>
                  </a:srgbClr>
                </a:solidFill>
                <a:effectLst>
                  <a:glow rad="228600">
                    <a:srgbClr val="44546A">
                      <a:lumMod val="50000"/>
                      <a:alpha val="5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stral" panose="03090702030407020403" pitchFamily="66" charset="0"/>
              </a:rPr>
              <a:t>    </a:t>
            </a:r>
            <a:r>
              <a:rPr lang="en-US" sz="3200" dirty="0">
                <a:solidFill>
                  <a:srgbClr val="5B9BD5">
                    <a:lumMod val="20000"/>
                    <a:lumOff val="80000"/>
                  </a:srgbClr>
                </a:solidFill>
                <a:effectLst>
                  <a:glow rad="228600">
                    <a:srgbClr val="44546A">
                      <a:lumMod val="50000"/>
                      <a:alpha val="5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rPr>
              <a:t>http://t.me/it_arch</a:t>
            </a:r>
            <a:endParaRPr lang="ru-RU" sz="5400" dirty="0">
              <a:solidFill>
                <a:srgbClr val="5B9BD5">
                  <a:lumMod val="20000"/>
                  <a:lumOff val="80000"/>
                </a:srgbClr>
              </a:solidFill>
              <a:effectLst>
                <a:glow rad="228600">
                  <a:srgbClr val="44546A">
                    <a:lumMod val="50000"/>
                    <a:alpha val="50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07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333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sym typeface="Poppin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sz="1333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sym typeface="Poppin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60615A-0785-4C72-AC7B-B9852EFAC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40" y="581408"/>
            <a:ext cx="6421528" cy="5987921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3AFEB5F-F92F-4DB2-B336-5F5A80F3CA24}"/>
              </a:ext>
            </a:extLst>
          </p:cNvPr>
          <p:cNvGrpSpPr/>
          <p:nvPr/>
        </p:nvGrpSpPr>
        <p:grpSpPr>
          <a:xfrm>
            <a:off x="2677711" y="1048408"/>
            <a:ext cx="1622075" cy="1622075"/>
            <a:chOff x="2839752" y="1059983"/>
            <a:chExt cx="1622075" cy="1622075"/>
          </a:xfrm>
        </p:grpSpPr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1AB350DF-49FF-45E6-A1A2-44B31C7B1C4C}"/>
                </a:ext>
              </a:extLst>
            </p:cNvPr>
            <p:cNvSpPr/>
            <p:nvPr/>
          </p:nvSpPr>
          <p:spPr>
            <a:xfrm>
              <a:off x="2839752" y="1059983"/>
              <a:ext cx="1622075" cy="1622075"/>
            </a:xfrm>
            <a:prstGeom prst="ellipse">
              <a:avLst/>
            </a:prstGeom>
            <a:solidFill>
              <a:srgbClr val="1468F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83630EED-43CD-4AE4-9EF0-68B487D9A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50739" y="1656707"/>
              <a:ext cx="800100" cy="428625"/>
            </a:xfrm>
            <a:prstGeom prst="rect">
              <a:avLst/>
            </a:prstGeom>
          </p:spPr>
        </p:pic>
      </p:grpSp>
      <p:sp>
        <p:nvSpPr>
          <p:cNvPr id="32" name="Что такое архитектура решения">
            <a:extLst>
              <a:ext uri="{FF2B5EF4-FFF2-40B4-BE49-F238E27FC236}">
                <a16:creationId xmlns:a16="http://schemas.microsoft.com/office/drawing/2014/main" id="{E8EFD94A-E20C-452C-8209-CDA9089C25BE}"/>
              </a:ext>
            </a:extLst>
          </p:cNvPr>
          <p:cNvSpPr txBox="1"/>
          <p:nvPr/>
        </p:nvSpPr>
        <p:spPr>
          <a:xfrm>
            <a:off x="7468085" y="1302578"/>
            <a:ext cx="4085286" cy="3108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lnSpc>
                <a:spcPct val="100000"/>
              </a:lnSpc>
              <a:defRPr sz="32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Georgia" panose="02040502050405020303" pitchFamily="18" charset="0"/>
                <a:ea typeface="Verdana"/>
                <a:cs typeface="Verdana"/>
                <a:sym typeface="Verdana"/>
              </a:rPr>
              <a:t>EA - </a:t>
            </a:r>
            <a:r>
              <a:rPr kumimoji="0" lang="ru-RU" sz="2800" b="1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Georgia" panose="02040502050405020303" pitchFamily="18" charset="0"/>
                <a:ea typeface="Verdana"/>
                <a:cs typeface="Verdana"/>
                <a:sym typeface="Verdana"/>
              </a:rPr>
              <a:t>стратегический инструмент по выявлению и устранению </a:t>
            </a:r>
            <a:r>
              <a:rPr kumimoji="0" lang="ru-RU" sz="2800" b="1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Georgia" panose="02040502050405020303" pitchFamily="18" charset="0"/>
                <a:ea typeface="Verdana"/>
                <a:cs typeface="Verdana"/>
                <a:sym typeface="Verdana"/>
              </a:rPr>
              <a:t>разрывов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Georgia" panose="02040502050405020303" pitchFamily="18" charset="0"/>
                <a:ea typeface="Verdana"/>
                <a:cs typeface="Verdana"/>
                <a:sym typeface="Verdana"/>
              </a:rPr>
              <a:t> </a:t>
            </a:r>
            <a:r>
              <a:rPr kumimoji="0" lang="ru-RU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Verdana"/>
                <a:cs typeface="Verdana"/>
                <a:sym typeface="Verdana"/>
              </a:rPr>
              <a:t>между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Verdana"/>
                <a:cs typeface="Verdana"/>
                <a:sym typeface="Verdana"/>
              </a:rPr>
              <a:t> </a:t>
            </a:r>
            <a:r>
              <a:rPr kumimoji="0" lang="ru-RU" sz="2800" b="1" i="0" u="none" strike="noStrike" kern="0" cap="none" spc="0" normalizeH="0" baseline="0" noProof="0" dirty="0">
                <a:ln>
                  <a:noFill/>
                </a:ln>
                <a:solidFill>
                  <a:srgbClr val="339966"/>
                </a:solidFill>
                <a:effectLst/>
                <a:uLnTx/>
                <a:uFillTx/>
                <a:latin typeface="Georgia" panose="02040502050405020303" pitchFamily="18" charset="0"/>
                <a:ea typeface="Verdana"/>
                <a:cs typeface="Verdana"/>
                <a:sym typeface="Verdana"/>
              </a:rPr>
              <a:t>стремлениями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Georgia" panose="02040502050405020303" pitchFamily="18" charset="0"/>
                <a:ea typeface="Verdana"/>
                <a:cs typeface="Verdana"/>
                <a:sym typeface="Verdana"/>
              </a:rPr>
              <a:t> </a:t>
            </a:r>
            <a:r>
              <a:rPr kumimoji="0" lang="ru-RU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Verdana"/>
                <a:cs typeface="Verdana"/>
                <a:sym typeface="Verdana"/>
              </a:rPr>
              <a:t>и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Georgia" panose="02040502050405020303" pitchFamily="18" charset="0"/>
                <a:ea typeface="Verdana"/>
                <a:cs typeface="Verdana"/>
                <a:sym typeface="Verdana"/>
              </a:rPr>
              <a:t> </a:t>
            </a:r>
            <a:r>
              <a:rPr kumimoji="0" lang="ru-RU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Georgia" panose="02040502050405020303" pitchFamily="18" charset="0"/>
                <a:ea typeface="Verdana"/>
                <a:cs typeface="Verdana"/>
                <a:sym typeface="Verdana"/>
              </a:rPr>
              <a:t>реальность</a:t>
            </a:r>
            <a:r>
              <a:rPr lang="ru-RU" sz="2800" kern="0" dirty="0">
                <a:solidFill>
                  <a:srgbClr val="4472C4">
                    <a:lumMod val="75000"/>
                  </a:srgbClr>
                </a:solidFill>
                <a:latin typeface="Georgia" panose="02040502050405020303" pitchFamily="18" charset="0"/>
              </a:rPr>
              <a:t>ю</a:t>
            </a:r>
            <a:endParaRPr kumimoji="0" lang="ru-RU" sz="2800" b="1" i="0" u="none" strike="noStrike" kern="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Georgia" panose="02040502050405020303" pitchFamily="18" charset="0"/>
              <a:ea typeface="Verdana"/>
              <a:cs typeface="Verdana"/>
              <a:sym typeface="Verdana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41D184AD-40B8-4F65-BFD6-9E60B830AB1D}"/>
              </a:ext>
            </a:extLst>
          </p:cNvPr>
          <p:cNvSpPr/>
          <p:nvPr/>
        </p:nvSpPr>
        <p:spPr>
          <a:xfrm>
            <a:off x="6313600" y="4659225"/>
            <a:ext cx="50942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ADM Practitioners’ Guide</a:t>
            </a:r>
            <a:r>
              <a:rPr kumimoji="0" lang="ru-RU" sz="2400" b="1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,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April 2022 </a:t>
            </a:r>
          </a:p>
        </p:txBody>
      </p:sp>
    </p:spTree>
    <p:extLst>
      <p:ext uri="{BB962C8B-B14F-4D97-AF65-F5344CB8AC3E}">
        <p14:creationId xmlns:p14="http://schemas.microsoft.com/office/powerpoint/2010/main" val="389123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AACA66-4521-4E77-B501-7AF34CAFC8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C43A9568-C98C-45AC-825D-98E1F3A9CD4B}"/>
              </a:ext>
            </a:extLst>
          </p:cNvPr>
          <p:cNvGrpSpPr/>
          <p:nvPr/>
        </p:nvGrpSpPr>
        <p:grpSpPr>
          <a:xfrm>
            <a:off x="5562600" y="1750423"/>
            <a:ext cx="6533606" cy="4987874"/>
            <a:chOff x="-5503138" y="-961619"/>
            <a:chExt cx="6707098" cy="4678034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973C8C3E-20BB-4C95-AAED-66329347D6FD}"/>
                </a:ext>
              </a:extLst>
            </p:cNvPr>
            <p:cNvSpPr/>
            <p:nvPr/>
          </p:nvSpPr>
          <p:spPr>
            <a:xfrm>
              <a:off x="-5503138" y="-961619"/>
              <a:ext cx="6707098" cy="4678034"/>
            </a:xfrm>
            <a:prstGeom prst="rect">
              <a:avLst/>
            </a:prstGeom>
            <a:solidFill>
              <a:schemeClr val="tx2">
                <a:lumMod val="75000"/>
                <a:alpha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lvl="0"/>
              <a:endParaRPr lang="ru-RU" sz="24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endParaRPr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8B0893A9-F4DD-4201-B30B-9095F8B9FF7B}"/>
                </a:ext>
              </a:extLst>
            </p:cNvPr>
            <p:cNvSpPr/>
            <p:nvPr/>
          </p:nvSpPr>
          <p:spPr>
            <a:xfrm>
              <a:off x="-5145741" y="-961619"/>
              <a:ext cx="6038163" cy="467803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342900" lvl="0" indent="-342900">
                <a:spcBef>
                  <a:spcPts val="1200"/>
                </a:spcBef>
                <a:buFont typeface="Wingdings" panose="05000000000000000000" pitchFamily="2" charset="2"/>
                <a:buChar char="ü"/>
              </a:pPr>
              <a:endParaRPr lang="en-US" sz="1050" dirty="0">
                <a:solidFill>
                  <a:srgbClr val="E1FFE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endParaRPr>
            </a:p>
            <a:p>
              <a:pPr marL="342900" lvl="0" indent="-342900">
                <a:spcBef>
                  <a:spcPts val="1200"/>
                </a:spcBef>
                <a:buFont typeface="Wingdings" panose="05000000000000000000" pitchFamily="2" charset="2"/>
                <a:buChar char="ü"/>
              </a:pPr>
              <a:r>
                <a:rPr lang="ru-RU" sz="22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Georgia" panose="02040502050405020303" pitchFamily="18" charset="0"/>
                </a:rPr>
                <a:t>с </a:t>
              </a:r>
              <a:r>
                <a:rPr lang="ru-RU" sz="2200" b="1" dirty="0">
                  <a:solidFill>
                    <a:srgbClr val="CC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Georgia" panose="02040502050405020303" pitchFamily="18" charset="0"/>
                </a:rPr>
                <a:t>2018</a:t>
              </a:r>
              <a:r>
                <a:rPr lang="ru-RU" sz="22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Georgia" panose="02040502050405020303" pitchFamily="18" charset="0"/>
                </a:rPr>
                <a:t>: ИТ-архитектор, автор и        преподаватель учебных курсов</a:t>
              </a:r>
            </a:p>
            <a:p>
              <a:pPr marL="342900" lvl="0" indent="-342900">
                <a:spcBef>
                  <a:spcPts val="1200"/>
                </a:spcBef>
                <a:buFont typeface="Wingdings" panose="05000000000000000000" pitchFamily="2" charset="2"/>
                <a:buChar char="ü"/>
              </a:pPr>
              <a:r>
                <a:rPr lang="ru-RU" sz="2200" b="1" dirty="0">
                  <a:solidFill>
                    <a:srgbClr val="CC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Georgia" panose="02040502050405020303" pitchFamily="18" charset="0"/>
                </a:rPr>
                <a:t>2017 – 2018</a:t>
              </a:r>
              <a:r>
                <a:rPr lang="ru-RU" sz="22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Georgia" panose="02040502050405020303" pitchFamily="18" charset="0"/>
                </a:rPr>
                <a:t>: Главный архитектор            АО ”БИНБАНК </a:t>
              </a:r>
              <a:r>
                <a:rPr lang="ru-RU" sz="2200" dirty="0" err="1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Georgia" panose="02040502050405020303" pitchFamily="18" charset="0"/>
                </a:rPr>
                <a:t>Диджитал</a:t>
              </a:r>
              <a:r>
                <a:rPr lang="ru-RU" sz="22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Georgia" panose="02040502050405020303" pitchFamily="18" charset="0"/>
                </a:rPr>
                <a:t>”</a:t>
              </a:r>
            </a:p>
            <a:p>
              <a:pPr marL="342900" lvl="0" indent="-342900">
                <a:spcBef>
                  <a:spcPts val="1200"/>
                </a:spcBef>
                <a:buFont typeface="Wingdings" panose="05000000000000000000" pitchFamily="2" charset="2"/>
                <a:buChar char="ü"/>
              </a:pPr>
              <a:r>
                <a:rPr lang="ru-RU" sz="2200" b="1" dirty="0">
                  <a:solidFill>
                    <a:srgbClr val="CC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Georgia" panose="02040502050405020303" pitchFamily="18" charset="0"/>
                </a:rPr>
                <a:t>2015 – 2016</a:t>
              </a:r>
              <a:r>
                <a:rPr lang="ru-RU" sz="22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Georgia" panose="02040502050405020303" pitchFamily="18" charset="0"/>
                </a:rPr>
                <a:t>: Главный архитектор информационных систем           Центрального Банка РФ</a:t>
              </a:r>
            </a:p>
            <a:p>
              <a:pPr marL="342900" lvl="0" indent="-342900">
                <a:spcBef>
                  <a:spcPts val="1200"/>
                </a:spcBef>
                <a:buFont typeface="Wingdings" panose="05000000000000000000" pitchFamily="2" charset="2"/>
                <a:buChar char="ü"/>
              </a:pPr>
              <a:r>
                <a:rPr lang="ru-RU" sz="2200" b="1" dirty="0">
                  <a:solidFill>
                    <a:srgbClr val="CC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Georgia" panose="02040502050405020303" pitchFamily="18" charset="0"/>
                </a:rPr>
                <a:t>2006 – 2014</a:t>
              </a:r>
              <a:r>
                <a:rPr lang="ru-RU" sz="22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Georgia" panose="02040502050405020303" pitchFamily="18" charset="0"/>
                </a:rPr>
                <a:t>: Руководитель Департамента  ИТ-архитектуры</a:t>
              </a:r>
              <a:r>
                <a:rPr lang="en-US" sz="22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Georgia" panose="02040502050405020303" pitchFamily="18" charset="0"/>
                </a:rPr>
                <a:t>           </a:t>
              </a:r>
              <a:r>
                <a:rPr lang="ru-RU" sz="22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Georgia" panose="02040502050405020303" pitchFamily="18" charset="0"/>
                </a:rPr>
                <a:t> ОАО “ВымпелКом” </a:t>
              </a:r>
            </a:p>
            <a:p>
              <a:pPr marL="342900" lvl="0" indent="-342900">
                <a:spcBef>
                  <a:spcPts val="1200"/>
                </a:spcBef>
                <a:buFont typeface="Wingdings" panose="05000000000000000000" pitchFamily="2" charset="2"/>
                <a:buChar char="ü"/>
              </a:pPr>
              <a:r>
                <a:rPr lang="ru-RU" sz="2200" b="1" dirty="0">
                  <a:solidFill>
                    <a:srgbClr val="CC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Georgia" panose="02040502050405020303" pitchFamily="18" charset="0"/>
                </a:rPr>
                <a:t>2000 – 2005</a:t>
              </a:r>
              <a:r>
                <a:rPr lang="ru-RU" sz="22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Georgia" panose="02040502050405020303" pitchFamily="18" charset="0"/>
                </a:rPr>
                <a:t>: Менеджер по развитию дополнительных услуг связи</a:t>
              </a:r>
            </a:p>
            <a:p>
              <a:pPr marL="342900" lvl="0" indent="-342900">
                <a:buFont typeface="Wingdings" panose="05000000000000000000" pitchFamily="2" charset="2"/>
                <a:buChar char="ü"/>
              </a:pPr>
              <a:endParaRPr lang="ru-RU" sz="2400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mic Sans MS" panose="030F07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196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333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sym typeface="Poppin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sz="1333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sym typeface="Poppins"/>
            </a:endParaRPr>
          </a:p>
        </p:txBody>
      </p:sp>
      <p:sp>
        <p:nvSpPr>
          <p:cNvPr id="52" name="Что такое архитектура решения">
            <a:extLst>
              <a:ext uri="{FF2B5EF4-FFF2-40B4-BE49-F238E27FC236}">
                <a16:creationId xmlns:a16="http://schemas.microsoft.com/office/drawing/2014/main" id="{B4D18FFC-3CBE-41E3-9531-0A64D5F71CB4}"/>
              </a:ext>
            </a:extLst>
          </p:cNvPr>
          <p:cNvSpPr txBox="1"/>
          <p:nvPr/>
        </p:nvSpPr>
        <p:spPr>
          <a:xfrm>
            <a:off x="754380" y="896030"/>
            <a:ext cx="6149340" cy="2259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lnSpc>
                <a:spcPct val="100000"/>
              </a:lnSpc>
              <a:defRPr sz="32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marL="0" marR="0" lvl="0" indent="0" defTabSz="914400" rtl="0" eaLnBrk="1" fontAlgn="auto" latinLnBrk="0" hangingPunct="0">
              <a:lnSpc>
                <a:spcPct val="80000"/>
              </a:lnSpc>
              <a:spcBef>
                <a:spcPts val="4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1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Georgia" panose="02040502050405020303" pitchFamily="18" charset="0"/>
                <a:ea typeface="Verdana"/>
                <a:cs typeface="Verdana"/>
                <a:sym typeface="Verdana"/>
              </a:rPr>
              <a:t>Заблуждения относительно</a:t>
            </a:r>
            <a:r>
              <a:rPr lang="ru-RU" sz="4400" kern="0" dirty="0">
                <a:solidFill>
                  <a:srgbClr val="44546A">
                    <a:lumMod val="50000"/>
                  </a:srgbClr>
                </a:solidFill>
                <a:latin typeface="Georgia" panose="02040502050405020303" pitchFamily="18" charset="0"/>
              </a:rPr>
              <a:t> архитектуры предприятия</a:t>
            </a:r>
            <a:endParaRPr kumimoji="0" lang="ru-RU" sz="4400" b="1" i="0" u="none" strike="noStrike" kern="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Georgia" panose="02040502050405020303" pitchFamily="18" charset="0"/>
              <a:ea typeface="Verdana"/>
              <a:cs typeface="Verdana"/>
              <a:sym typeface="Verdana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3B8B3614-E7F4-4E89-845E-9389760A6CB2}"/>
              </a:ext>
            </a:extLst>
          </p:cNvPr>
          <p:cNvGrpSpPr/>
          <p:nvPr/>
        </p:nvGrpSpPr>
        <p:grpSpPr>
          <a:xfrm>
            <a:off x="5440680" y="896030"/>
            <a:ext cx="6149340" cy="894984"/>
            <a:chOff x="5440680" y="896030"/>
            <a:chExt cx="6149340" cy="894984"/>
          </a:xfrm>
        </p:grpSpPr>
        <p:sp>
          <p:nvSpPr>
            <p:cNvPr id="72" name="Прямоугольник: скругленные углы 71">
              <a:extLst>
                <a:ext uri="{FF2B5EF4-FFF2-40B4-BE49-F238E27FC236}">
                  <a16:creationId xmlns:a16="http://schemas.microsoft.com/office/drawing/2014/main" id="{0891547E-3601-44E4-ACDC-EE43B9586411}"/>
                </a:ext>
              </a:extLst>
            </p:cNvPr>
            <p:cNvSpPr/>
            <p:nvPr/>
          </p:nvSpPr>
          <p:spPr>
            <a:xfrm>
              <a:off x="5440680" y="896030"/>
              <a:ext cx="5807725" cy="894984"/>
            </a:xfrm>
            <a:prstGeom prst="roundRect">
              <a:avLst>
                <a:gd name="adj" fmla="val 4180"/>
              </a:avLst>
            </a:prstGeom>
            <a:noFill/>
            <a:ln w="412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32000">
                    <a:schemeClr val="accent1">
                      <a:lumMod val="45000"/>
                      <a:lumOff val="55000"/>
                    </a:schemeClr>
                  </a:gs>
                  <a:gs pos="73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098C558-1B73-4C5C-9093-B61062EBF562}"/>
                </a:ext>
              </a:extLst>
            </p:cNvPr>
            <p:cNvSpPr txBox="1"/>
            <p:nvPr/>
          </p:nvSpPr>
          <p:spPr>
            <a:xfrm>
              <a:off x="5668920" y="931326"/>
              <a:ext cx="5921100" cy="150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endParaRPr>
            </a:p>
          </p:txBody>
        </p:sp>
        <p:sp>
          <p:nvSpPr>
            <p:cNvPr id="74" name="Прямоугольник 73">
              <a:extLst>
                <a:ext uri="{FF2B5EF4-FFF2-40B4-BE49-F238E27FC236}">
                  <a16:creationId xmlns:a16="http://schemas.microsoft.com/office/drawing/2014/main" id="{600863EA-9A5E-4BCE-94AD-C0D03BEDB81E}"/>
                </a:ext>
              </a:extLst>
            </p:cNvPr>
            <p:cNvSpPr/>
            <p:nvPr/>
          </p:nvSpPr>
          <p:spPr>
            <a:xfrm>
              <a:off x="5668920" y="1033776"/>
              <a:ext cx="572330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ru-RU" sz="2000" dirty="0"/>
                <a:t>    </a:t>
              </a:r>
              <a:r>
                <a:rPr lang="ru-RU" sz="2000" dirty="0">
                  <a:latin typeface="Comic Sans MS" panose="030F0702030302020204" pitchFamily="66" charset="0"/>
                </a:rPr>
                <a:t>Помогает проектировать(конструировать) </a:t>
              </a:r>
              <a:r>
                <a:rPr lang="en-US" sz="2000" dirty="0">
                  <a:latin typeface="Comic Sans MS" panose="030F0702030302020204" pitchFamily="66" charset="0"/>
                </a:rPr>
                <a:t>“</a:t>
              </a:r>
              <a:r>
                <a:rPr lang="ru-RU" sz="2000" dirty="0">
                  <a:latin typeface="Comic Sans MS" panose="030F0702030302020204" pitchFamily="66" charset="0"/>
                </a:rPr>
                <a:t>правильные</a:t>
              </a:r>
              <a:r>
                <a:rPr lang="en-US" sz="2000" dirty="0">
                  <a:latin typeface="Comic Sans MS" panose="030F0702030302020204" pitchFamily="66" charset="0"/>
                </a:rPr>
                <a:t>”</a:t>
              </a:r>
              <a:r>
                <a:rPr lang="ru-RU" sz="2000" dirty="0">
                  <a:latin typeface="Comic Sans MS" panose="030F0702030302020204" pitchFamily="66" charset="0"/>
                </a:rPr>
                <a:t> процессы и приложения</a:t>
              </a:r>
              <a:endPara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</a:endParaRPr>
            </a:p>
          </p:txBody>
        </p:sp>
        <p:sp>
          <p:nvSpPr>
            <p:cNvPr id="2" name="Овал 1">
              <a:extLst>
                <a:ext uri="{FF2B5EF4-FFF2-40B4-BE49-F238E27FC236}">
                  <a16:creationId xmlns:a16="http://schemas.microsoft.com/office/drawing/2014/main" id="{5632D2E0-DD4E-44D3-A85D-D6A4AD81CF10}"/>
                </a:ext>
              </a:extLst>
            </p:cNvPr>
            <p:cNvSpPr/>
            <p:nvPr/>
          </p:nvSpPr>
          <p:spPr>
            <a:xfrm>
              <a:off x="5592193" y="1035216"/>
              <a:ext cx="351370" cy="351370"/>
            </a:xfrm>
            <a:prstGeom prst="ellipse">
              <a:avLst/>
            </a:prstGeom>
            <a:noFill/>
            <a:ln w="412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b="1" dirty="0">
                  <a:solidFill>
                    <a:schemeClr val="accent2">
                      <a:lumMod val="75000"/>
                    </a:schemeClr>
                  </a:solidFill>
                  <a:latin typeface="Impact" panose="020B0806030902050204" pitchFamily="34" charset="0"/>
                  <a:cs typeface="Aharoni" panose="02010803020104030203" pitchFamily="2" charset="-79"/>
                </a:rPr>
                <a:t>1</a:t>
              </a:r>
              <a:endParaRPr lang="ru-RU" b="1" dirty="0">
                <a:solidFill>
                  <a:schemeClr val="accent2">
                    <a:lumMod val="75000"/>
                  </a:schemeClr>
                </a:solidFill>
                <a:latin typeface="Impact" panose="020B0806030902050204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94C7BE5-2F22-40AA-971A-811FB02F27D3}"/>
              </a:ext>
            </a:extLst>
          </p:cNvPr>
          <p:cNvGrpSpPr/>
          <p:nvPr/>
        </p:nvGrpSpPr>
        <p:grpSpPr>
          <a:xfrm>
            <a:off x="5440680" y="1913784"/>
            <a:ext cx="6149340" cy="894984"/>
            <a:chOff x="5440680" y="1913784"/>
            <a:chExt cx="6149340" cy="894984"/>
          </a:xfrm>
        </p:grpSpPr>
        <p:sp>
          <p:nvSpPr>
            <p:cNvPr id="36" name="Прямоугольник: скругленные углы 35">
              <a:extLst>
                <a:ext uri="{FF2B5EF4-FFF2-40B4-BE49-F238E27FC236}">
                  <a16:creationId xmlns:a16="http://schemas.microsoft.com/office/drawing/2014/main" id="{3A7FF85F-10C7-4644-B92B-C0F2634FF1EE}"/>
                </a:ext>
              </a:extLst>
            </p:cNvPr>
            <p:cNvSpPr/>
            <p:nvPr/>
          </p:nvSpPr>
          <p:spPr>
            <a:xfrm>
              <a:off x="5440680" y="1913784"/>
              <a:ext cx="5807725" cy="894984"/>
            </a:xfrm>
            <a:prstGeom prst="roundRect">
              <a:avLst>
                <a:gd name="adj" fmla="val 4180"/>
              </a:avLst>
            </a:prstGeom>
            <a:noFill/>
            <a:ln w="412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32000">
                    <a:schemeClr val="accent1">
                      <a:lumMod val="45000"/>
                      <a:lumOff val="55000"/>
                    </a:schemeClr>
                  </a:gs>
                  <a:gs pos="73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C8A7001-5D8E-4E76-9409-DC71413AA6CE}"/>
                </a:ext>
              </a:extLst>
            </p:cNvPr>
            <p:cNvSpPr txBox="1"/>
            <p:nvPr/>
          </p:nvSpPr>
          <p:spPr>
            <a:xfrm>
              <a:off x="5668920" y="1949080"/>
              <a:ext cx="5921100" cy="150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endParaRPr>
            </a:p>
          </p:txBody>
        </p:sp>
        <p:sp>
          <p:nvSpPr>
            <p:cNvPr id="38" name="Прямоугольник 37">
              <a:extLst>
                <a:ext uri="{FF2B5EF4-FFF2-40B4-BE49-F238E27FC236}">
                  <a16:creationId xmlns:a16="http://schemas.microsoft.com/office/drawing/2014/main" id="{2F066460-4971-4251-91B8-5E3E99B48785}"/>
                </a:ext>
              </a:extLst>
            </p:cNvPr>
            <p:cNvSpPr/>
            <p:nvPr/>
          </p:nvSpPr>
          <p:spPr>
            <a:xfrm>
              <a:off x="5668920" y="2051530"/>
              <a:ext cx="572330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ru-RU" sz="2000" dirty="0"/>
                <a:t>    </a:t>
              </a:r>
              <a:r>
                <a:rPr lang="ru-RU" sz="2000" dirty="0">
                  <a:solidFill>
                    <a:srgbClr val="000000"/>
                  </a:solidFill>
                  <a:latin typeface="Comic Sans MS" panose="030F0702030302020204" pitchFamily="66" charset="0"/>
                </a:rPr>
                <a:t>Требует использования специальных инструментов и нотаций моделирования</a:t>
              </a:r>
              <a:endPara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</a:endParaRPr>
            </a:p>
          </p:txBody>
        </p:sp>
        <p:sp>
          <p:nvSpPr>
            <p:cNvPr id="75" name="Овал 74">
              <a:extLst>
                <a:ext uri="{FF2B5EF4-FFF2-40B4-BE49-F238E27FC236}">
                  <a16:creationId xmlns:a16="http://schemas.microsoft.com/office/drawing/2014/main" id="{499FAB1E-AA3D-4156-A84A-9DBC74D47D1B}"/>
                </a:ext>
              </a:extLst>
            </p:cNvPr>
            <p:cNvSpPr/>
            <p:nvPr/>
          </p:nvSpPr>
          <p:spPr>
            <a:xfrm>
              <a:off x="5592193" y="2046355"/>
              <a:ext cx="351370" cy="351370"/>
            </a:xfrm>
            <a:prstGeom prst="ellipse">
              <a:avLst/>
            </a:prstGeom>
            <a:noFill/>
            <a:ln w="412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Impact" panose="020B0806030902050204" pitchFamily="34" charset="0"/>
                  <a:cs typeface="Aharoni" panose="02010803020104030203" pitchFamily="2" charset="-79"/>
                </a:rPr>
                <a:t>2</a:t>
              </a:r>
              <a:endParaRPr lang="ru-RU" b="1" dirty="0">
                <a:solidFill>
                  <a:schemeClr val="accent2">
                    <a:lumMod val="75000"/>
                  </a:schemeClr>
                </a:solidFill>
                <a:latin typeface="Impact" panose="020B0806030902050204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C4DD2878-4432-4A45-991A-08D384D91636}"/>
              </a:ext>
            </a:extLst>
          </p:cNvPr>
          <p:cNvGrpSpPr/>
          <p:nvPr/>
        </p:nvGrpSpPr>
        <p:grpSpPr>
          <a:xfrm>
            <a:off x="5440680" y="2931538"/>
            <a:ext cx="6149340" cy="894984"/>
            <a:chOff x="5440680" y="2931538"/>
            <a:chExt cx="6149340" cy="894984"/>
          </a:xfrm>
        </p:grpSpPr>
        <p:sp>
          <p:nvSpPr>
            <p:cNvPr id="40" name="Прямоугольник: скругленные углы 39">
              <a:extLst>
                <a:ext uri="{FF2B5EF4-FFF2-40B4-BE49-F238E27FC236}">
                  <a16:creationId xmlns:a16="http://schemas.microsoft.com/office/drawing/2014/main" id="{B12458D1-1461-48F5-87BC-D5BC9DD047F1}"/>
                </a:ext>
              </a:extLst>
            </p:cNvPr>
            <p:cNvSpPr/>
            <p:nvPr/>
          </p:nvSpPr>
          <p:spPr>
            <a:xfrm>
              <a:off x="5440680" y="2931538"/>
              <a:ext cx="5807725" cy="894984"/>
            </a:xfrm>
            <a:prstGeom prst="roundRect">
              <a:avLst>
                <a:gd name="adj" fmla="val 4180"/>
              </a:avLst>
            </a:prstGeom>
            <a:noFill/>
            <a:ln w="412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32000">
                    <a:schemeClr val="accent1">
                      <a:lumMod val="45000"/>
                      <a:lumOff val="55000"/>
                    </a:schemeClr>
                  </a:gs>
                  <a:gs pos="73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19B8E8C-9CA7-41F5-9941-1F79AB0740C9}"/>
                </a:ext>
              </a:extLst>
            </p:cNvPr>
            <p:cNvSpPr txBox="1"/>
            <p:nvPr/>
          </p:nvSpPr>
          <p:spPr>
            <a:xfrm>
              <a:off x="5668920" y="2966834"/>
              <a:ext cx="5921100" cy="150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endParaRPr>
            </a:p>
          </p:txBody>
        </p:sp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id="{5A72722C-4464-4719-B5E9-7990EBDB60E3}"/>
                </a:ext>
              </a:extLst>
            </p:cNvPr>
            <p:cNvSpPr/>
            <p:nvPr/>
          </p:nvSpPr>
          <p:spPr>
            <a:xfrm>
              <a:off x="5668920" y="3069284"/>
              <a:ext cx="557948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ru-RU" sz="2000" dirty="0"/>
                <a:t>    </a:t>
              </a:r>
              <a:r>
                <a:rPr lang="ru-RU" sz="2000" dirty="0">
                  <a:solidFill>
                    <a:srgbClr val="000000"/>
                  </a:solidFill>
                  <a:latin typeface="Comic Sans MS" panose="030F0702030302020204" pitchFamily="66" charset="0"/>
                </a:rPr>
                <a:t>Описывает текущую и целевую архитектуру всего предприятия</a:t>
              </a:r>
            </a:p>
          </p:txBody>
        </p:sp>
        <p:sp>
          <p:nvSpPr>
            <p:cNvPr id="76" name="Овал 75">
              <a:extLst>
                <a:ext uri="{FF2B5EF4-FFF2-40B4-BE49-F238E27FC236}">
                  <a16:creationId xmlns:a16="http://schemas.microsoft.com/office/drawing/2014/main" id="{F57B4223-5A8F-41DF-B4D9-633952C890E8}"/>
                </a:ext>
              </a:extLst>
            </p:cNvPr>
            <p:cNvSpPr/>
            <p:nvPr/>
          </p:nvSpPr>
          <p:spPr>
            <a:xfrm>
              <a:off x="5592193" y="3061833"/>
              <a:ext cx="351370" cy="351370"/>
            </a:xfrm>
            <a:prstGeom prst="ellipse">
              <a:avLst/>
            </a:prstGeom>
            <a:noFill/>
            <a:ln w="412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Impact" panose="020B0806030902050204" pitchFamily="34" charset="0"/>
                  <a:cs typeface="Aharoni" panose="02010803020104030203" pitchFamily="2" charset="-79"/>
                </a:rPr>
                <a:t>3</a:t>
              </a:r>
              <a:endParaRPr lang="ru-RU" b="1" dirty="0">
                <a:solidFill>
                  <a:schemeClr val="accent2">
                    <a:lumMod val="75000"/>
                  </a:schemeClr>
                </a:solidFill>
                <a:latin typeface="Impact" panose="020B0806030902050204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DFB2256-B1BD-480D-A787-CF328D43C7B5}"/>
              </a:ext>
            </a:extLst>
          </p:cNvPr>
          <p:cNvGrpSpPr/>
          <p:nvPr/>
        </p:nvGrpSpPr>
        <p:grpSpPr>
          <a:xfrm>
            <a:off x="5440680" y="3949292"/>
            <a:ext cx="6149340" cy="1153409"/>
            <a:chOff x="5440680" y="3949292"/>
            <a:chExt cx="6149340" cy="1153409"/>
          </a:xfrm>
        </p:grpSpPr>
        <p:sp>
          <p:nvSpPr>
            <p:cNvPr id="44" name="Прямоугольник: скругленные углы 43">
              <a:extLst>
                <a:ext uri="{FF2B5EF4-FFF2-40B4-BE49-F238E27FC236}">
                  <a16:creationId xmlns:a16="http://schemas.microsoft.com/office/drawing/2014/main" id="{CB921F31-6320-4233-B88B-72011CE86E18}"/>
                </a:ext>
              </a:extLst>
            </p:cNvPr>
            <p:cNvSpPr/>
            <p:nvPr/>
          </p:nvSpPr>
          <p:spPr>
            <a:xfrm>
              <a:off x="5440680" y="3949292"/>
              <a:ext cx="5807725" cy="894984"/>
            </a:xfrm>
            <a:prstGeom prst="roundRect">
              <a:avLst>
                <a:gd name="adj" fmla="val 4180"/>
              </a:avLst>
            </a:prstGeom>
            <a:noFill/>
            <a:ln w="412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32000">
                    <a:schemeClr val="accent1">
                      <a:lumMod val="45000"/>
                      <a:lumOff val="55000"/>
                    </a:schemeClr>
                  </a:gs>
                  <a:gs pos="73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3D3BDFF-FDFE-48E9-A5F7-9DFCC463D1D1}"/>
                </a:ext>
              </a:extLst>
            </p:cNvPr>
            <p:cNvSpPr txBox="1"/>
            <p:nvPr/>
          </p:nvSpPr>
          <p:spPr>
            <a:xfrm>
              <a:off x="5668920" y="3984588"/>
              <a:ext cx="5921100" cy="150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endParaRPr>
            </a:p>
          </p:txBody>
        </p:sp>
        <p:sp>
          <p:nvSpPr>
            <p:cNvPr id="46" name="Прямоугольник 45">
              <a:extLst>
                <a:ext uri="{FF2B5EF4-FFF2-40B4-BE49-F238E27FC236}">
                  <a16:creationId xmlns:a16="http://schemas.microsoft.com/office/drawing/2014/main" id="{A0FB28EB-2F72-4777-9E62-5C4FAFD0EBED}"/>
                </a:ext>
              </a:extLst>
            </p:cNvPr>
            <p:cNvSpPr/>
            <p:nvPr/>
          </p:nvSpPr>
          <p:spPr>
            <a:xfrm>
              <a:off x="5668920" y="4087038"/>
              <a:ext cx="5723303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2000" dirty="0">
                  <a:latin typeface="Comic Sans MS" panose="030F0702030302020204" pitchFamily="66" charset="0"/>
                </a:rPr>
                <a:t>    </a:t>
              </a:r>
              <a:r>
                <a:rPr lang="ru-RU" sz="2000" dirty="0">
                  <a:latin typeface="Comic Sans MS" panose="030F0702030302020204" pitchFamily="66" charset="0"/>
                </a:rPr>
                <a:t>Востребована крупными компаниями, полезна для сложных видов деятельности</a:t>
              </a:r>
              <a:endParaRPr lang="ru-RU" sz="2000" dirty="0">
                <a:solidFill>
                  <a:srgbClr val="000000"/>
                </a:solidFill>
                <a:latin typeface="Comic Sans MS" panose="030F0702030302020204" pitchFamily="66" charset="0"/>
              </a:endParaRPr>
            </a:p>
            <a:p>
              <a:pPr lvl="0">
                <a:defRPr/>
              </a:pPr>
              <a:endParaRPr lang="ru-RU" sz="2000" dirty="0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7" name="Овал 76">
              <a:extLst>
                <a:ext uri="{FF2B5EF4-FFF2-40B4-BE49-F238E27FC236}">
                  <a16:creationId xmlns:a16="http://schemas.microsoft.com/office/drawing/2014/main" id="{250AEF44-F873-4CB9-B951-080123A550BD}"/>
                </a:ext>
              </a:extLst>
            </p:cNvPr>
            <p:cNvSpPr/>
            <p:nvPr/>
          </p:nvSpPr>
          <p:spPr>
            <a:xfrm>
              <a:off x="5592193" y="4080774"/>
              <a:ext cx="351370" cy="351370"/>
            </a:xfrm>
            <a:prstGeom prst="ellipse">
              <a:avLst/>
            </a:prstGeom>
            <a:noFill/>
            <a:ln w="412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Impact" panose="020B0806030902050204" pitchFamily="34" charset="0"/>
                  <a:cs typeface="Aharoni" panose="02010803020104030203" pitchFamily="2" charset="-79"/>
                </a:rPr>
                <a:t>4</a:t>
              </a:r>
              <a:endParaRPr lang="ru-RU" b="1" dirty="0">
                <a:solidFill>
                  <a:schemeClr val="accent2">
                    <a:lumMod val="75000"/>
                  </a:schemeClr>
                </a:solidFill>
                <a:latin typeface="Impact" panose="020B0806030902050204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F8F90ECC-5D1E-4DD9-84CD-A2DCAD7CDE71}"/>
              </a:ext>
            </a:extLst>
          </p:cNvPr>
          <p:cNvGrpSpPr/>
          <p:nvPr/>
        </p:nvGrpSpPr>
        <p:grpSpPr>
          <a:xfrm>
            <a:off x="5443862" y="5012171"/>
            <a:ext cx="6149340" cy="894984"/>
            <a:chOff x="5443862" y="5012171"/>
            <a:chExt cx="6149340" cy="894984"/>
          </a:xfrm>
        </p:grpSpPr>
        <p:sp>
          <p:nvSpPr>
            <p:cNvPr id="48" name="Прямоугольник: скругленные углы 47">
              <a:extLst>
                <a:ext uri="{FF2B5EF4-FFF2-40B4-BE49-F238E27FC236}">
                  <a16:creationId xmlns:a16="http://schemas.microsoft.com/office/drawing/2014/main" id="{097DCC49-3BB6-45A4-B863-D5B5F3515471}"/>
                </a:ext>
              </a:extLst>
            </p:cNvPr>
            <p:cNvSpPr/>
            <p:nvPr/>
          </p:nvSpPr>
          <p:spPr>
            <a:xfrm>
              <a:off x="5443862" y="5012171"/>
              <a:ext cx="5807725" cy="894984"/>
            </a:xfrm>
            <a:prstGeom prst="roundRect">
              <a:avLst>
                <a:gd name="adj" fmla="val 4180"/>
              </a:avLst>
            </a:prstGeom>
            <a:noFill/>
            <a:ln w="412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32000">
                    <a:schemeClr val="accent1">
                      <a:lumMod val="45000"/>
                      <a:lumOff val="55000"/>
                    </a:schemeClr>
                  </a:gs>
                  <a:gs pos="7300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CE5FBF5-8E02-4201-8639-E60A950B5537}"/>
                </a:ext>
              </a:extLst>
            </p:cNvPr>
            <p:cNvSpPr txBox="1"/>
            <p:nvPr/>
          </p:nvSpPr>
          <p:spPr>
            <a:xfrm>
              <a:off x="5672102" y="5047467"/>
              <a:ext cx="5921100" cy="150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endParaRPr>
            </a:p>
          </p:txBody>
        </p:sp>
        <p:sp>
          <p:nvSpPr>
            <p:cNvPr id="50" name="Прямоугольник 49">
              <a:extLst>
                <a:ext uri="{FF2B5EF4-FFF2-40B4-BE49-F238E27FC236}">
                  <a16:creationId xmlns:a16="http://schemas.microsoft.com/office/drawing/2014/main" id="{71275433-F67C-410D-9CDE-D003CEFE137B}"/>
                </a:ext>
              </a:extLst>
            </p:cNvPr>
            <p:cNvSpPr/>
            <p:nvPr/>
          </p:nvSpPr>
          <p:spPr>
            <a:xfrm>
              <a:off x="5672102" y="5149917"/>
              <a:ext cx="572330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ru-RU" sz="2000" dirty="0"/>
                <a:t>    </a:t>
              </a:r>
              <a:r>
                <a:rPr lang="ru-RU" sz="2000" dirty="0">
                  <a:latin typeface="Comic Sans MS" panose="030F0702030302020204" pitchFamily="66" charset="0"/>
                </a:rPr>
                <a:t>Может существовать в отрыве от других функций и процессов организации</a:t>
              </a:r>
              <a:endPara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</a:endParaRPr>
            </a:p>
          </p:txBody>
        </p:sp>
        <p:sp>
          <p:nvSpPr>
            <p:cNvPr id="78" name="Овал 77">
              <a:extLst>
                <a:ext uri="{FF2B5EF4-FFF2-40B4-BE49-F238E27FC236}">
                  <a16:creationId xmlns:a16="http://schemas.microsoft.com/office/drawing/2014/main" id="{AB3CB0B4-99AC-4840-A7F4-D284938B1FF0}"/>
                </a:ext>
              </a:extLst>
            </p:cNvPr>
            <p:cNvSpPr/>
            <p:nvPr/>
          </p:nvSpPr>
          <p:spPr>
            <a:xfrm>
              <a:off x="5592193" y="5134913"/>
              <a:ext cx="351370" cy="351370"/>
            </a:xfrm>
            <a:prstGeom prst="ellipse">
              <a:avLst/>
            </a:prstGeom>
            <a:noFill/>
            <a:ln w="412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2">
                      <a:lumMod val="75000"/>
                    </a:schemeClr>
                  </a:solidFill>
                  <a:latin typeface="Impact" panose="020B0806030902050204" pitchFamily="34" charset="0"/>
                  <a:cs typeface="Aharoni" panose="02010803020104030203" pitchFamily="2" charset="-79"/>
                </a:rPr>
                <a:t>5</a:t>
              </a:r>
              <a:endParaRPr lang="ru-RU" b="1" dirty="0">
                <a:solidFill>
                  <a:schemeClr val="accent2">
                    <a:lumMod val="75000"/>
                  </a:schemeClr>
                </a:solidFill>
                <a:latin typeface="Impact" panose="020B0806030902050204" pitchFamily="34" charset="0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828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B82DA04-F6E6-4FFC-B85C-23049EE4B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995" y="131081"/>
            <a:ext cx="8665465" cy="65958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0BFB17-0475-44BB-9AAA-153724923DB3}"/>
              </a:ext>
            </a:extLst>
          </p:cNvPr>
          <p:cNvSpPr txBox="1"/>
          <p:nvPr/>
        </p:nvSpPr>
        <p:spPr>
          <a:xfrm>
            <a:off x="283456" y="258069"/>
            <a:ext cx="3213236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228600">
                    <a:srgbClr val="44546A">
                      <a:lumMod val="50000"/>
                      <a:alpha val="50000"/>
                    </a:srgbClr>
                  </a:glow>
                  <a:outerShdw blurRad="50800" dist="38100" dir="2700000" algn="tl" rotWithShape="0">
                    <a:srgbClr val="44546A">
                      <a:lumMod val="50000"/>
                      <a:alpha val="40000"/>
                    </a:srgbClr>
                  </a:outerShdw>
                </a:effectLst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TOGAF</a:t>
            </a:r>
            <a:endParaRPr kumimoji="0" lang="ru-RU" sz="5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228600">
                  <a:srgbClr val="44546A">
                    <a:lumMod val="50000"/>
                    <a:alpha val="50000"/>
                  </a:srgbClr>
                </a:glow>
                <a:outerShdw blurRad="50800" dist="38100" dir="2700000" algn="tl" rotWithShape="0">
                  <a:srgbClr val="44546A">
                    <a:lumMod val="50000"/>
                    <a:alpha val="40000"/>
                  </a:srgbClr>
                </a:outerShdw>
              </a:effectLst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228600">
                    <a:srgbClr val="44546A">
                      <a:lumMod val="50000"/>
                      <a:alpha val="50000"/>
                    </a:srgbClr>
                  </a:glow>
                  <a:outerShdw blurRad="50800" dist="38100" dir="2700000" algn="tl" rotWithShape="0">
                    <a:srgbClr val="44546A">
                      <a:lumMod val="50000"/>
                      <a:alpha val="40000"/>
                    </a:srgbClr>
                  </a:outerShdw>
                </a:effectLst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Standard</a:t>
            </a:r>
            <a:r>
              <a:rPr kumimoji="0" lang="ru-RU" sz="3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228600">
                    <a:srgbClr val="44546A">
                      <a:lumMod val="50000"/>
                      <a:alpha val="50000"/>
                    </a:srgbClr>
                  </a:glow>
                  <a:outerShdw blurRad="50800" dist="38100" dir="2700000" algn="tl" rotWithShape="0">
                    <a:srgbClr val="44546A">
                      <a:lumMod val="50000"/>
                      <a:alpha val="40000"/>
                    </a:srgbClr>
                  </a:outerShdw>
                </a:effectLst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</a:t>
            </a:r>
            <a:r>
              <a:rPr kumimoji="0" lang="en-US" sz="3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228600">
                    <a:srgbClr val="44546A">
                      <a:lumMod val="50000"/>
                      <a:alpha val="50000"/>
                    </a:srgbClr>
                  </a:glow>
                  <a:outerShdw blurRad="50800" dist="38100" dir="2700000" algn="tl" rotWithShape="0">
                    <a:srgbClr val="44546A">
                      <a:lumMod val="50000"/>
                      <a:alpha val="40000"/>
                    </a:srgbClr>
                  </a:outerShdw>
                </a:effectLst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</a:t>
            </a:r>
            <a:r>
              <a:rPr kumimoji="0" lang="ru-RU" sz="3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228600">
                    <a:srgbClr val="44546A">
                      <a:lumMod val="50000"/>
                      <a:alpha val="50000"/>
                    </a:srgbClr>
                  </a:glow>
                  <a:outerShdw blurRad="50800" dist="38100" dir="2700000" algn="tl" rotWithShape="0">
                    <a:srgbClr val="44546A">
                      <a:lumMod val="50000"/>
                      <a:alpha val="40000"/>
                    </a:srgbClr>
                  </a:outerShdw>
                </a:effectLst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228600">
                    <a:srgbClr val="44546A">
                      <a:lumMod val="50000"/>
                      <a:alpha val="50000"/>
                    </a:srgbClr>
                  </a:glow>
                  <a:outerShdw blurRad="50800" dist="38100" dir="2700000" algn="tl" rotWithShape="0">
                    <a:srgbClr val="44546A">
                      <a:lumMod val="50000"/>
                      <a:alpha val="40000"/>
                    </a:srgbClr>
                  </a:outerShdw>
                </a:effectLst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10th Edition</a:t>
            </a:r>
            <a:endParaRPr kumimoji="0" lang="ru-RU" sz="3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228600">
                  <a:srgbClr val="44546A">
                    <a:lumMod val="50000"/>
                    <a:alpha val="50000"/>
                  </a:srgbClr>
                </a:glow>
                <a:outerShdw blurRad="50800" dist="38100" dir="2700000" algn="tl" rotWithShape="0">
                  <a:srgbClr val="44546A">
                    <a:lumMod val="50000"/>
                    <a:alpha val="40000"/>
                  </a:srgbClr>
                </a:outerShdw>
              </a:effectLst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Print" panose="02000600000000000000" pitchFamily="2" charset="0"/>
                <a:ea typeface="+mn-ea"/>
                <a:cs typeface="+mn-cs"/>
              </a:rPr>
              <a:t>старые и новые подходы в архитектуре </a:t>
            </a:r>
            <a:r>
              <a:rPr kumimoji="0" lang="ru-RU" sz="2800" b="1" i="0" u="none" strike="noStrike" kern="1200" cap="none" spc="0" normalizeH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Segoe Print" panose="02000600000000000000" pitchFamily="2" charset="0"/>
                <a:ea typeface="+mn-ea"/>
                <a:cs typeface="+mn-cs"/>
              </a:rPr>
              <a:t>предприятия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Segoe Print" panose="02000600000000000000" pitchFamily="2" charset="0"/>
              <a:ea typeface="+mn-ea"/>
              <a:cs typeface="+mn-cs"/>
            </a:endParaRP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93AEC9D0-1B35-40FB-B2FF-A59A8E5FC92E}"/>
              </a:ext>
            </a:extLst>
          </p:cNvPr>
          <p:cNvSpPr/>
          <p:nvPr/>
        </p:nvSpPr>
        <p:spPr>
          <a:xfrm>
            <a:off x="3971109" y="3500438"/>
            <a:ext cx="3544387" cy="2578145"/>
          </a:xfrm>
          <a:prstGeom prst="roundRect">
            <a:avLst>
              <a:gd name="adj" fmla="val 13627"/>
            </a:avLst>
          </a:prstGeom>
          <a:solidFill>
            <a:srgbClr val="007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EE9E43ED-63DD-4089-8941-C35A86FBE4A3}"/>
              </a:ext>
            </a:extLst>
          </p:cNvPr>
          <p:cNvSpPr/>
          <p:nvPr/>
        </p:nvSpPr>
        <p:spPr>
          <a:xfrm>
            <a:off x="7537013" y="3500437"/>
            <a:ext cx="1693050" cy="2578145"/>
          </a:xfrm>
          <a:prstGeom prst="roundRect">
            <a:avLst>
              <a:gd name="adj" fmla="val 13627"/>
            </a:avLst>
          </a:prstGeom>
          <a:solidFill>
            <a:srgbClr val="007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D808F5F-2CE0-4778-B5CA-8D523B05E326}"/>
              </a:ext>
            </a:extLst>
          </p:cNvPr>
          <p:cNvSpPr/>
          <p:nvPr/>
        </p:nvSpPr>
        <p:spPr>
          <a:xfrm>
            <a:off x="3818965" y="1506071"/>
            <a:ext cx="4195482" cy="1161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4D4FDC2-69A5-449E-AA43-143E58884050}"/>
              </a:ext>
            </a:extLst>
          </p:cNvPr>
          <p:cNvSpPr/>
          <p:nvPr/>
        </p:nvSpPr>
        <p:spPr>
          <a:xfrm>
            <a:off x="9542033" y="1506071"/>
            <a:ext cx="2088776" cy="4442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718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 animBg="1"/>
      <p:bldP spid="18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3A78613-C637-406E-BC33-A70CA34B39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ru-RU" sz="1333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sym typeface="Poppin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ru-RU" sz="1333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sym typeface="Poppins"/>
            </a:endParaRPr>
          </a:p>
        </p:txBody>
      </p:sp>
      <p:sp>
        <p:nvSpPr>
          <p:cNvPr id="16" name="Google Shape;153;p15">
            <a:extLst>
              <a:ext uri="{FF2B5EF4-FFF2-40B4-BE49-F238E27FC236}">
                <a16:creationId xmlns:a16="http://schemas.microsoft.com/office/drawing/2014/main" id="{7598EB7D-45D1-48CD-AA3F-3D66753A0CF7}"/>
              </a:ext>
            </a:extLst>
          </p:cNvPr>
          <p:cNvSpPr txBox="1">
            <a:spLocks/>
          </p:cNvSpPr>
          <p:nvPr/>
        </p:nvSpPr>
        <p:spPr>
          <a:xfrm>
            <a:off x="477520" y="718023"/>
            <a:ext cx="11511113" cy="1078022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3600" b="1" i="0" u="none" strike="noStrike" kern="0" cap="none" spc="0" normalizeH="0" baseline="0" noProof="0" dirty="0">
                <a:ln>
                  <a:noFill/>
                </a:ln>
                <a:solidFill>
                  <a:srgbClr val="48536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Структура </a:t>
            </a: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8536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TOGAF Series Guides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rgbClr val="485364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eorgia" panose="02040502050405020303" pitchFamily="18" charset="0"/>
              <a:ea typeface="Verdana" panose="020B0604030504040204" pitchFamily="34" charset="0"/>
              <a:cs typeface="Verdana" panose="020B0604030504040204" pitchFamily="34" charset="0"/>
              <a:sym typeface="Arial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2E2DD5DA-34FD-4868-93C8-5310CE20590D}"/>
              </a:ext>
            </a:extLst>
          </p:cNvPr>
          <p:cNvGrpSpPr/>
          <p:nvPr/>
        </p:nvGrpSpPr>
        <p:grpSpPr>
          <a:xfrm>
            <a:off x="4377304" y="1489659"/>
            <a:ext cx="3110614" cy="2050506"/>
            <a:chOff x="4377304" y="3877259"/>
            <a:chExt cx="3110614" cy="2050506"/>
          </a:xfrm>
        </p:grpSpPr>
        <p:sp>
          <p:nvSpPr>
            <p:cNvPr id="19" name="Rectangle 37">
              <a:extLst>
                <a:ext uri="{FF2B5EF4-FFF2-40B4-BE49-F238E27FC236}">
                  <a16:creationId xmlns:a16="http://schemas.microsoft.com/office/drawing/2014/main" id="{6B74DE3B-21B0-44C0-A3CA-F399DAC76C46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4553337" y="3877259"/>
              <a:ext cx="2934581" cy="2050506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>
              <a:outerShdw blurRad="1524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lIns="127713" tIns="63857" rIns="127713" bIns="63857"/>
            <a:lstStyle/>
            <a:p>
              <a:pPr defTabSz="1072839">
                <a:buClr>
                  <a:srgbClr val="000000"/>
                </a:buClr>
                <a:defRPr/>
              </a:pPr>
              <a:endParaRPr lang="ru-RU" sz="1867" kern="0" dirty="0">
                <a:solidFill>
                  <a:srgbClr val="000000"/>
                </a:solidFill>
                <a:latin typeface="Comic Sans MS"/>
                <a:cs typeface="Helvetica"/>
                <a:sym typeface="Comic Sans MS"/>
              </a:endParaRPr>
            </a:p>
          </p:txBody>
        </p:sp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D15CE612-A535-47D6-BD95-0DCAC0A44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7304" y="4090888"/>
              <a:ext cx="1614120" cy="1614120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9612BF54-2AD9-43EA-9011-B4DA6E3AB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28958" y="4177972"/>
              <a:ext cx="1614120" cy="1614120"/>
            </a:xfrm>
            <a:prstGeom prst="rect">
              <a:avLst/>
            </a:prstGeom>
          </p:spPr>
        </p:pic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3CA69123-6062-4F44-8F53-5DF9F57889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7184" y="4254896"/>
              <a:ext cx="1614120" cy="1614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C11D9BCC-47B6-4F72-B683-A3EC9A1B679B}"/>
                </a:ext>
              </a:extLst>
            </p:cNvPr>
            <p:cNvSpPr/>
            <p:nvPr/>
          </p:nvSpPr>
          <p:spPr>
            <a:xfrm>
              <a:off x="5899853" y="4090888"/>
              <a:ext cx="1527982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kern="0" dirty="0">
                  <a:solidFill>
                    <a:srgbClr val="485364">
                      <a:lumMod val="7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TOGAF</a:t>
              </a:r>
              <a:endParaRPr lang="ru-RU" sz="2800" b="1" kern="0" dirty="0">
                <a:solidFill>
                  <a:srgbClr val="48536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endParaRPr>
            </a:p>
            <a:p>
              <a:pPr algn="ctr"/>
              <a:r>
                <a:rPr lang="en-US" sz="2800" b="1" kern="0" dirty="0">
                  <a:solidFill>
                    <a:srgbClr val="485364">
                      <a:lumMod val="7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FC </a:t>
              </a:r>
              <a:endParaRPr lang="ru-RU" sz="1400" dirty="0"/>
            </a:p>
          </p:txBody>
        </p:sp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649E471B-61E5-4221-898F-D9251B473B35}"/>
                </a:ext>
              </a:extLst>
            </p:cNvPr>
            <p:cNvSpPr/>
            <p:nvPr/>
          </p:nvSpPr>
          <p:spPr>
            <a:xfrm>
              <a:off x="6081210" y="5210282"/>
              <a:ext cx="14061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5B9BD5">
                      <a:lumMod val="50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egoe Print" panose="02000600000000000000" pitchFamily="2" charset="0"/>
                </a:rPr>
                <a:t>6 </a:t>
              </a:r>
              <a:r>
                <a:rPr lang="ru-RU" b="1" dirty="0">
                  <a:solidFill>
                    <a:srgbClr val="5B9BD5">
                      <a:lumMod val="50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egoe Print" panose="02000600000000000000" pitchFamily="2" charset="0"/>
                </a:rPr>
                <a:t>частей </a:t>
              </a:r>
              <a:endParaRPr lang="ru-RU" dirty="0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D67B30DD-D90E-43B2-8496-65C515AA40DB}"/>
              </a:ext>
            </a:extLst>
          </p:cNvPr>
          <p:cNvGrpSpPr/>
          <p:nvPr/>
        </p:nvGrpSpPr>
        <p:grpSpPr>
          <a:xfrm>
            <a:off x="1352937" y="1489658"/>
            <a:ext cx="2934581" cy="2050506"/>
            <a:chOff x="1352937" y="1489658"/>
            <a:chExt cx="2934581" cy="2050506"/>
          </a:xfrm>
        </p:grpSpPr>
        <p:sp>
          <p:nvSpPr>
            <p:cNvPr id="17" name="Rectangle 37">
              <a:extLst>
                <a:ext uri="{FF2B5EF4-FFF2-40B4-BE49-F238E27FC236}">
                  <a16:creationId xmlns:a16="http://schemas.microsoft.com/office/drawing/2014/main" id="{1F296273-B8DA-4284-8AFA-FA165723BB61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1352937" y="1489658"/>
              <a:ext cx="2934581" cy="2050506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>
              <a:outerShdw blurRad="1524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lIns="127713" tIns="63857" rIns="127713" bIns="63857"/>
            <a:lstStyle/>
            <a:p>
              <a:pPr defTabSz="1072839">
                <a:buClr>
                  <a:srgbClr val="000000"/>
                </a:buClr>
                <a:defRPr/>
              </a:pPr>
              <a:endParaRPr lang="ru-RU" sz="1867" kern="0" dirty="0">
                <a:solidFill>
                  <a:srgbClr val="000000"/>
                </a:solidFill>
                <a:latin typeface="Comic Sans MS"/>
                <a:cs typeface="Helvetica"/>
                <a:sym typeface="Comic Sans MS"/>
              </a:endParaRPr>
            </a:p>
          </p:txBody>
        </p:sp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C13FA6DC-E285-477A-85D7-E8A068C3E65F}"/>
                </a:ext>
              </a:extLst>
            </p:cNvPr>
            <p:cNvSpPr/>
            <p:nvPr/>
          </p:nvSpPr>
          <p:spPr>
            <a:xfrm>
              <a:off x="1628479" y="1699696"/>
              <a:ext cx="2520242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2800" b="1" kern="0" dirty="0">
                  <a:solidFill>
                    <a:srgbClr val="485364">
                      <a:lumMod val="7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Business </a:t>
              </a:r>
            </a:p>
            <a:p>
              <a:pPr algn="r"/>
              <a:r>
                <a:rPr lang="en-US" sz="2800" b="1" kern="0" dirty="0">
                  <a:solidFill>
                    <a:srgbClr val="485364">
                      <a:lumMod val="7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Architecture</a:t>
              </a:r>
              <a:endParaRPr lang="ru-RU" sz="1400" dirty="0"/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266AD7F3-38E7-4C11-88BB-A34250F90ABE}"/>
                </a:ext>
              </a:extLst>
            </p:cNvPr>
            <p:cNvSpPr/>
            <p:nvPr/>
          </p:nvSpPr>
          <p:spPr>
            <a:xfrm>
              <a:off x="2213293" y="2822682"/>
              <a:ext cx="18309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5B9BD5">
                      <a:lumMod val="50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egoe Print" panose="02000600000000000000" pitchFamily="2" charset="0"/>
                </a:rPr>
                <a:t>7 </a:t>
              </a:r>
              <a:r>
                <a:rPr lang="ru-RU" b="1" dirty="0">
                  <a:solidFill>
                    <a:srgbClr val="5B9BD5">
                      <a:lumMod val="50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egoe Print" panose="02000600000000000000" pitchFamily="2" charset="0"/>
                </a:rPr>
                <a:t>руководств</a:t>
              </a:r>
              <a:endParaRPr lang="ru-RU" dirty="0"/>
            </a:p>
          </p:txBody>
        </p: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A1686F1E-70D4-49AD-8FD0-D9683D4A9658}"/>
              </a:ext>
            </a:extLst>
          </p:cNvPr>
          <p:cNvGrpSpPr/>
          <p:nvPr/>
        </p:nvGrpSpPr>
        <p:grpSpPr>
          <a:xfrm>
            <a:off x="7694430" y="1489659"/>
            <a:ext cx="2993888" cy="2050506"/>
            <a:chOff x="7694430" y="1489659"/>
            <a:chExt cx="2993888" cy="2050506"/>
          </a:xfrm>
        </p:grpSpPr>
        <p:sp>
          <p:nvSpPr>
            <p:cNvPr id="20" name="Rectangle 37">
              <a:extLst>
                <a:ext uri="{FF2B5EF4-FFF2-40B4-BE49-F238E27FC236}">
                  <a16:creationId xmlns:a16="http://schemas.microsoft.com/office/drawing/2014/main" id="{6F1E2CBA-0475-45FA-91B3-5288070C09C0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7753737" y="1489659"/>
              <a:ext cx="2934581" cy="2050506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>
              <a:outerShdw blurRad="1524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lIns="127713" tIns="63857" rIns="127713" bIns="63857"/>
            <a:lstStyle/>
            <a:p>
              <a:pPr defTabSz="1072839">
                <a:buClr>
                  <a:srgbClr val="000000"/>
                </a:buClr>
                <a:defRPr/>
              </a:pPr>
              <a:endParaRPr lang="ru-RU" sz="1867" kern="0" dirty="0">
                <a:solidFill>
                  <a:srgbClr val="000000"/>
                </a:solidFill>
                <a:latin typeface="Comic Sans MS"/>
                <a:cs typeface="Helvetica"/>
                <a:sym typeface="Comic Sans MS"/>
              </a:endParaRPr>
            </a:p>
          </p:txBody>
        </p:sp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15DCC6CD-9660-4248-8FFD-B78B26F32AD0}"/>
                </a:ext>
              </a:extLst>
            </p:cNvPr>
            <p:cNvSpPr/>
            <p:nvPr/>
          </p:nvSpPr>
          <p:spPr>
            <a:xfrm>
              <a:off x="8043279" y="1699696"/>
              <a:ext cx="2520242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2800" b="1" kern="0" dirty="0">
                  <a:solidFill>
                    <a:srgbClr val="485364">
                      <a:lumMod val="7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Data </a:t>
              </a:r>
            </a:p>
            <a:p>
              <a:pPr algn="r"/>
              <a:r>
                <a:rPr lang="en-US" sz="2800" b="1" kern="0" dirty="0">
                  <a:solidFill>
                    <a:srgbClr val="485364">
                      <a:lumMod val="7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Architecture</a:t>
              </a:r>
              <a:endParaRPr lang="ru-RU" sz="1400" dirty="0"/>
            </a:p>
          </p:txBody>
        </p: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33A59BA6-D8A2-4FA1-B399-50EFE46429CC}"/>
                </a:ext>
              </a:extLst>
            </p:cNvPr>
            <p:cNvSpPr/>
            <p:nvPr/>
          </p:nvSpPr>
          <p:spPr>
            <a:xfrm>
              <a:off x="7694430" y="2835085"/>
              <a:ext cx="284932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ru-RU" b="1" dirty="0">
                  <a:solidFill>
                    <a:srgbClr val="5B9BD5">
                      <a:lumMod val="50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egoe Print" panose="02000600000000000000" pitchFamily="2" charset="0"/>
                </a:rPr>
                <a:t>3 рук.</a:t>
              </a:r>
              <a:r>
                <a:rPr lang="en-US" b="1" dirty="0">
                  <a:solidFill>
                    <a:srgbClr val="5B9BD5">
                      <a:lumMod val="50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egoe Print" panose="02000600000000000000" pitchFamily="2" charset="0"/>
                </a:rPr>
                <a:t> - </a:t>
              </a:r>
              <a:r>
                <a:rPr lang="sv-SE" b="1" dirty="0">
                  <a:solidFill>
                    <a:srgbClr val="5B9BD5">
                      <a:lumMod val="50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egoe Print" panose="02000600000000000000" pitchFamily="2" charset="0"/>
                </a:rPr>
                <a:t>BI&amp;Analytics, </a:t>
              </a:r>
              <a:r>
                <a:rPr lang="en-US" b="1" dirty="0">
                  <a:solidFill>
                    <a:srgbClr val="5B9BD5">
                      <a:lumMod val="50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egoe Print" panose="02000600000000000000" pitchFamily="2" charset="0"/>
                </a:rPr>
                <a:t>m</a:t>
              </a:r>
              <a:r>
                <a:rPr lang="sv-SE" b="1" dirty="0">
                  <a:solidFill>
                    <a:srgbClr val="5B9BD5">
                      <a:lumMod val="50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egoe Print" panose="02000600000000000000" pitchFamily="2" charset="0"/>
                </a:rPr>
                <a:t>aster-, metadata</a:t>
              </a:r>
              <a:endParaRPr lang="ru-RU" dirty="0"/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78FAF8EE-0CA1-4063-957F-6DBD33A2381B}"/>
              </a:ext>
            </a:extLst>
          </p:cNvPr>
          <p:cNvGrpSpPr/>
          <p:nvPr/>
        </p:nvGrpSpPr>
        <p:grpSpPr>
          <a:xfrm>
            <a:off x="1087116" y="3822735"/>
            <a:ext cx="3200401" cy="2050506"/>
            <a:chOff x="1087116" y="3822735"/>
            <a:chExt cx="3200401" cy="2050506"/>
          </a:xfrm>
        </p:grpSpPr>
        <p:sp>
          <p:nvSpPr>
            <p:cNvPr id="8" name="Rectangle 37">
              <a:extLst>
                <a:ext uri="{FF2B5EF4-FFF2-40B4-BE49-F238E27FC236}">
                  <a16:creationId xmlns:a16="http://schemas.microsoft.com/office/drawing/2014/main" id="{9A87A9BC-EEE5-47B6-B036-671798B499C9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1352936" y="3822735"/>
              <a:ext cx="2934581" cy="2050506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>
              <a:outerShdw blurRad="1524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lIns="127713" tIns="63857" rIns="127713" bIns="63857"/>
            <a:lstStyle/>
            <a:p>
              <a:pPr defTabSz="1072839">
                <a:buClr>
                  <a:srgbClr val="000000"/>
                </a:buClr>
                <a:defRPr/>
              </a:pPr>
              <a:endParaRPr lang="ru-RU" sz="1867" kern="0" dirty="0">
                <a:solidFill>
                  <a:srgbClr val="000000"/>
                </a:solidFill>
                <a:latin typeface="Comic Sans MS"/>
                <a:cs typeface="Helvetica"/>
                <a:sym typeface="Comic Sans MS"/>
              </a:endParaRPr>
            </a:p>
          </p:txBody>
        </p:sp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24D5B55D-74EE-401E-B70D-009D5C7BB227}"/>
                </a:ext>
              </a:extLst>
            </p:cNvPr>
            <p:cNvSpPr/>
            <p:nvPr/>
          </p:nvSpPr>
          <p:spPr>
            <a:xfrm>
              <a:off x="1087116" y="3896301"/>
              <a:ext cx="315578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400" b="1" kern="0" dirty="0">
                  <a:solidFill>
                    <a:srgbClr val="485364">
                      <a:lumMod val="7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Reference </a:t>
              </a:r>
            </a:p>
            <a:p>
              <a:pPr algn="r"/>
              <a:r>
                <a:rPr lang="en-US" sz="2400" b="1" kern="0" dirty="0">
                  <a:solidFill>
                    <a:srgbClr val="485364">
                      <a:lumMod val="7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Mod</a:t>
              </a:r>
              <a:r>
                <a:rPr lang="ru-RU" sz="2400" b="1" kern="0" dirty="0">
                  <a:solidFill>
                    <a:srgbClr val="485364">
                      <a:lumMod val="7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. </a:t>
              </a:r>
              <a:r>
                <a:rPr lang="en-US" sz="2400" b="1" kern="0" dirty="0">
                  <a:solidFill>
                    <a:srgbClr val="485364">
                      <a:lumMod val="7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&amp;</a:t>
              </a:r>
              <a:r>
                <a:rPr lang="ru-RU" sz="2400" b="1" kern="0" dirty="0">
                  <a:solidFill>
                    <a:srgbClr val="485364">
                      <a:lumMod val="7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 </a:t>
              </a:r>
              <a:r>
                <a:rPr lang="en-US" sz="2400" b="1" kern="0" dirty="0">
                  <a:solidFill>
                    <a:srgbClr val="485364">
                      <a:lumMod val="7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Methods</a:t>
              </a:r>
              <a:endParaRPr lang="ru-RU" sz="1200" dirty="0"/>
            </a:p>
          </p:txBody>
        </p:sp>
        <p:sp>
          <p:nvSpPr>
            <p:cNvPr id="27" name="Прямоугольник 26">
              <a:extLst>
                <a:ext uri="{FF2B5EF4-FFF2-40B4-BE49-F238E27FC236}">
                  <a16:creationId xmlns:a16="http://schemas.microsoft.com/office/drawing/2014/main" id="{BF1FFCD4-04C1-41D3-8AE1-0B9B12757C3C}"/>
                </a:ext>
              </a:extLst>
            </p:cNvPr>
            <p:cNvSpPr/>
            <p:nvPr/>
          </p:nvSpPr>
          <p:spPr>
            <a:xfrm>
              <a:off x="2209978" y="5167176"/>
              <a:ext cx="18309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5B9BD5">
                      <a:lumMod val="50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egoe Print" panose="02000600000000000000" pitchFamily="2" charset="0"/>
                </a:rPr>
                <a:t>8 </a:t>
              </a:r>
              <a:r>
                <a:rPr lang="ru-RU" b="1" dirty="0">
                  <a:solidFill>
                    <a:srgbClr val="5B9BD5">
                      <a:lumMod val="50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egoe Print" panose="02000600000000000000" pitchFamily="2" charset="0"/>
                </a:rPr>
                <a:t>руководств</a:t>
              </a:r>
              <a:endParaRPr lang="ru-RU" dirty="0"/>
            </a:p>
          </p:txBody>
        </p: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FC15F106-87E2-41B5-BAC6-227CB90364A8}"/>
              </a:ext>
            </a:extLst>
          </p:cNvPr>
          <p:cNvGrpSpPr/>
          <p:nvPr/>
        </p:nvGrpSpPr>
        <p:grpSpPr>
          <a:xfrm>
            <a:off x="4508724" y="3824368"/>
            <a:ext cx="2979194" cy="2050506"/>
            <a:chOff x="4508724" y="3824368"/>
            <a:chExt cx="2979194" cy="2050506"/>
          </a:xfrm>
        </p:grpSpPr>
        <p:sp>
          <p:nvSpPr>
            <p:cNvPr id="9" name="Rectangle 37">
              <a:extLst>
                <a:ext uri="{FF2B5EF4-FFF2-40B4-BE49-F238E27FC236}">
                  <a16:creationId xmlns:a16="http://schemas.microsoft.com/office/drawing/2014/main" id="{33C11663-99C7-4540-B68E-E04C16D39568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4553337" y="3824368"/>
              <a:ext cx="2934581" cy="2050506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>
              <a:outerShdw blurRad="1524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lIns="127713" tIns="63857" rIns="127713" bIns="63857"/>
            <a:lstStyle/>
            <a:p>
              <a:pPr defTabSz="1072839">
                <a:buClr>
                  <a:srgbClr val="000000"/>
                </a:buClr>
                <a:defRPr/>
              </a:pPr>
              <a:endParaRPr lang="ru-RU" sz="1867" kern="0" dirty="0">
                <a:solidFill>
                  <a:srgbClr val="000000"/>
                </a:solidFill>
                <a:latin typeface="Comic Sans MS"/>
                <a:cs typeface="Helvetica"/>
                <a:sym typeface="Comic Sans MS"/>
              </a:endParaRPr>
            </a:p>
          </p:txBody>
        </p:sp>
        <p:sp>
          <p:nvSpPr>
            <p:cNvPr id="28" name="Прямоугольник 27">
              <a:extLst>
                <a:ext uri="{FF2B5EF4-FFF2-40B4-BE49-F238E27FC236}">
                  <a16:creationId xmlns:a16="http://schemas.microsoft.com/office/drawing/2014/main" id="{BB0B2AF0-6CB0-4716-AB87-4F3BBFA6311E}"/>
                </a:ext>
              </a:extLst>
            </p:cNvPr>
            <p:cNvSpPr/>
            <p:nvPr/>
          </p:nvSpPr>
          <p:spPr>
            <a:xfrm>
              <a:off x="4508724" y="3928546"/>
              <a:ext cx="2969023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400" b="1" kern="0" dirty="0">
                  <a:solidFill>
                    <a:srgbClr val="485364">
                      <a:lumMod val="7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Practitioners’</a:t>
              </a:r>
              <a:r>
                <a:rPr lang="ru-RU" sz="2400" b="1" kern="0" dirty="0">
                  <a:solidFill>
                    <a:srgbClr val="485364">
                      <a:lumMod val="7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,</a:t>
              </a:r>
              <a:r>
                <a:rPr lang="en-US" sz="2400" b="1" kern="0" dirty="0">
                  <a:solidFill>
                    <a:srgbClr val="485364">
                      <a:lumMod val="7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 Agile</a:t>
              </a:r>
              <a:r>
                <a:rPr lang="ru-RU" sz="2400" b="1" kern="0" dirty="0">
                  <a:solidFill>
                    <a:srgbClr val="485364">
                      <a:lumMod val="7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, </a:t>
              </a:r>
              <a:r>
                <a:rPr lang="en-US" sz="2400" b="1" kern="0" dirty="0">
                  <a:solidFill>
                    <a:srgbClr val="485364">
                      <a:lumMod val="7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Digital</a:t>
              </a:r>
              <a:r>
                <a:rPr lang="ru-RU" sz="2400" b="1" kern="0" dirty="0">
                  <a:solidFill>
                    <a:srgbClr val="485364">
                      <a:lumMod val="7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…</a:t>
              </a:r>
              <a:r>
                <a:rPr lang="en-US" sz="2400" b="1" kern="0" dirty="0">
                  <a:solidFill>
                    <a:srgbClr val="485364">
                      <a:lumMod val="7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 </a:t>
              </a:r>
            </a:p>
            <a:p>
              <a:pPr algn="r"/>
              <a:endParaRPr lang="ru-RU" sz="1200" dirty="0"/>
            </a:p>
          </p:txBody>
        </p:sp>
        <p:sp>
          <p:nvSpPr>
            <p:cNvPr id="29" name="Прямоугольник 28">
              <a:extLst>
                <a:ext uri="{FF2B5EF4-FFF2-40B4-BE49-F238E27FC236}">
                  <a16:creationId xmlns:a16="http://schemas.microsoft.com/office/drawing/2014/main" id="{6F104815-3E9C-40E9-9832-45C2B46EB9EC}"/>
                </a:ext>
              </a:extLst>
            </p:cNvPr>
            <p:cNvSpPr/>
            <p:nvPr/>
          </p:nvSpPr>
          <p:spPr>
            <a:xfrm>
              <a:off x="5494244" y="5147924"/>
              <a:ext cx="19656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b="1" dirty="0">
                  <a:solidFill>
                    <a:srgbClr val="5B9BD5">
                      <a:lumMod val="50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egoe Print" panose="02000600000000000000" pitchFamily="2" charset="0"/>
                </a:rPr>
                <a:t>3</a:t>
              </a:r>
              <a:r>
                <a:rPr lang="en-US" b="1" dirty="0">
                  <a:solidFill>
                    <a:srgbClr val="5B9BD5">
                      <a:lumMod val="50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egoe Print" panose="02000600000000000000" pitchFamily="2" charset="0"/>
                </a:rPr>
                <a:t> </a:t>
              </a:r>
              <a:r>
                <a:rPr lang="ru-RU" b="1" dirty="0">
                  <a:solidFill>
                    <a:srgbClr val="5B9BD5">
                      <a:lumMod val="50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egoe Print" panose="02000600000000000000" pitchFamily="2" charset="0"/>
                </a:rPr>
                <a:t>руководства</a:t>
              </a:r>
              <a:endParaRPr lang="ru-RU" dirty="0"/>
            </a:p>
          </p:txBody>
        </p: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D9A5EFD9-75BF-436B-81CD-FA9302B0ADDA}"/>
              </a:ext>
            </a:extLst>
          </p:cNvPr>
          <p:cNvGrpSpPr/>
          <p:nvPr/>
        </p:nvGrpSpPr>
        <p:grpSpPr>
          <a:xfrm>
            <a:off x="7525482" y="3824368"/>
            <a:ext cx="3162836" cy="2050506"/>
            <a:chOff x="7525482" y="3824368"/>
            <a:chExt cx="3162836" cy="2050506"/>
          </a:xfrm>
        </p:grpSpPr>
        <p:sp>
          <p:nvSpPr>
            <p:cNvPr id="10" name="Rectangle 37">
              <a:extLst>
                <a:ext uri="{FF2B5EF4-FFF2-40B4-BE49-F238E27FC236}">
                  <a16:creationId xmlns:a16="http://schemas.microsoft.com/office/drawing/2014/main" id="{49658F31-A227-428E-8EC0-79554236F8EF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7753737" y="3824368"/>
              <a:ext cx="2934581" cy="2050506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>
              <a:outerShdw blurRad="1524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lIns="127713" tIns="63857" rIns="127713" bIns="63857"/>
            <a:lstStyle/>
            <a:p>
              <a:pPr defTabSz="1072839">
                <a:buClr>
                  <a:srgbClr val="000000"/>
                </a:buClr>
                <a:defRPr/>
              </a:pPr>
              <a:endParaRPr lang="ru-RU" sz="1867" kern="0" dirty="0">
                <a:solidFill>
                  <a:srgbClr val="000000"/>
                </a:solidFill>
                <a:latin typeface="Comic Sans MS"/>
                <a:cs typeface="Helvetica"/>
                <a:sym typeface="Comic Sans MS"/>
              </a:endParaRPr>
            </a:p>
          </p:txBody>
        </p:sp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23AA8AB8-E62B-438E-B838-C888EA709CAF}"/>
                </a:ext>
              </a:extLst>
            </p:cNvPr>
            <p:cNvSpPr/>
            <p:nvPr/>
          </p:nvSpPr>
          <p:spPr>
            <a:xfrm>
              <a:off x="7525482" y="3896301"/>
              <a:ext cx="2969023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400" b="1" kern="0" dirty="0">
                  <a:solidFill>
                    <a:srgbClr val="485364">
                      <a:lumMod val="7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anose="02040502050405020303" pitchFamily="18" charset="0"/>
                  <a:ea typeface="Verdana" panose="020B0604030504040204" pitchFamily="34" charset="0"/>
                  <a:cs typeface="Verdana" panose="020B0604030504040204" pitchFamily="34" charset="0"/>
                  <a:sym typeface="Arial"/>
                </a:rPr>
                <a:t>Related Standards </a:t>
              </a:r>
            </a:p>
            <a:p>
              <a:pPr algn="r"/>
              <a:endParaRPr lang="ru-RU" sz="1200" dirty="0"/>
            </a:p>
          </p:txBody>
        </p:sp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7932ED86-FAF2-4D05-A634-BF3E00EFF133}"/>
                </a:ext>
              </a:extLst>
            </p:cNvPr>
            <p:cNvSpPr/>
            <p:nvPr/>
          </p:nvSpPr>
          <p:spPr>
            <a:xfrm>
              <a:off x="7813922" y="5147924"/>
              <a:ext cx="284932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b="1" dirty="0" err="1">
                  <a:solidFill>
                    <a:srgbClr val="5B9BD5">
                      <a:lumMod val="50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egoe Print" panose="02000600000000000000" pitchFamily="2" charset="0"/>
                </a:rPr>
                <a:t>DPBoK</a:t>
              </a:r>
              <a:r>
                <a:rPr lang="sv-SE" b="1" dirty="0">
                  <a:solidFill>
                    <a:srgbClr val="5B9BD5">
                      <a:lumMod val="50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egoe Print" panose="02000600000000000000" pitchFamily="2" charset="0"/>
                </a:rPr>
                <a:t>,</a:t>
              </a:r>
              <a:r>
                <a:rPr lang="en-US" b="1" dirty="0">
                  <a:solidFill>
                    <a:srgbClr val="5B9BD5">
                      <a:lumMod val="50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egoe Print" panose="02000600000000000000" pitchFamily="2" charset="0"/>
                </a:rPr>
                <a:t> O-AA</a:t>
              </a:r>
              <a:r>
                <a:rPr lang="ru-RU" b="1" dirty="0">
                  <a:solidFill>
                    <a:srgbClr val="5B9BD5">
                      <a:lumMod val="50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egoe Print" panose="02000600000000000000" pitchFamily="2" charset="0"/>
                </a:rPr>
                <a:t>, </a:t>
              </a:r>
              <a:r>
                <a:rPr lang="en-US" b="1" dirty="0">
                  <a:solidFill>
                    <a:srgbClr val="5B9BD5">
                      <a:lumMod val="50000"/>
                    </a:srgb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egoe Print" panose="02000600000000000000" pitchFamily="2" charset="0"/>
                </a:rPr>
                <a:t>IT4IT</a:t>
              </a:r>
              <a:endParaRPr lang="ru-RU" dirty="0"/>
            </a:p>
          </p:txBody>
        </p:sp>
      </p:grpSp>
      <p:sp>
        <p:nvSpPr>
          <p:cNvPr id="33" name="Прямоугольник: скругленные углы 32">
            <a:extLst>
              <a:ext uri="{FF2B5EF4-FFF2-40B4-BE49-F238E27FC236}">
                <a16:creationId xmlns:a16="http://schemas.microsoft.com/office/drawing/2014/main" id="{459F7E06-3377-4CA9-80DF-2529D14F6C65}"/>
              </a:ext>
            </a:extLst>
          </p:cNvPr>
          <p:cNvSpPr/>
          <p:nvPr/>
        </p:nvSpPr>
        <p:spPr>
          <a:xfrm>
            <a:off x="4528958" y="1434825"/>
            <a:ext cx="3020907" cy="2153583"/>
          </a:xfrm>
          <a:prstGeom prst="roundRect">
            <a:avLst>
              <a:gd name="adj" fmla="val 4180"/>
            </a:avLst>
          </a:prstGeom>
          <a:noFill/>
          <a:ln w="412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2000">
                  <a:schemeClr val="accent1">
                    <a:lumMod val="45000"/>
                    <a:lumOff val="55000"/>
                  </a:schemeClr>
                </a:gs>
                <a:gs pos="73000">
                  <a:schemeClr val="accent1">
                    <a:lumMod val="7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A82669-8DDF-4A4A-A47A-B579E1C427DB}"/>
              </a:ext>
            </a:extLst>
          </p:cNvPr>
          <p:cNvSpPr txBox="1"/>
          <p:nvPr/>
        </p:nvSpPr>
        <p:spPr>
          <a:xfrm>
            <a:off x="2995975" y="-1957399"/>
            <a:ext cx="4559365" cy="258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329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333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sym typeface="Poppin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sz="1333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sym typeface="Poppins"/>
            </a:endParaRPr>
          </a:p>
        </p:txBody>
      </p:sp>
      <p:sp>
        <p:nvSpPr>
          <p:cNvPr id="17" name="Google Shape;153;p15"/>
          <p:cNvSpPr txBox="1">
            <a:spLocks/>
          </p:cNvSpPr>
          <p:nvPr/>
        </p:nvSpPr>
        <p:spPr>
          <a:xfrm>
            <a:off x="594360" y="317410"/>
            <a:ext cx="11036808" cy="1622331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4000" b="1" kern="0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EA </a:t>
            </a:r>
            <a:r>
              <a:rPr lang="ru-RU" sz="4000" b="1" kern="0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это об управлении изменениями</a:t>
            </a:r>
          </a:p>
          <a:p>
            <a:pPr lvl="0"/>
            <a:endParaRPr lang="en-US" sz="4000" b="1" kern="0" dirty="0">
              <a:latin typeface="Georgia" panose="0204050205040502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98ADB44-295C-430A-825C-74AC9E7EEEDE}"/>
              </a:ext>
            </a:extLst>
          </p:cNvPr>
          <p:cNvSpPr/>
          <p:nvPr/>
        </p:nvSpPr>
        <p:spPr>
          <a:xfrm>
            <a:off x="3487278" y="5808557"/>
            <a:ext cx="77388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omic Sans MS" panose="030F0702030302020204" pitchFamily="66" charset="0"/>
              </a:rPr>
              <a:t>Enterprise Architecture Planning (EAP) by  Steven H. </a:t>
            </a:r>
            <a:r>
              <a:rPr lang="en-US" sz="2000" dirty="0" err="1">
                <a:latin typeface="Comic Sans MS" panose="030F0702030302020204" pitchFamily="66" charset="0"/>
              </a:rPr>
              <a:t>Spewak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7D9BDFB7-EC16-45CB-ABE1-9A4696D0F712}"/>
              </a:ext>
            </a:extLst>
          </p:cNvPr>
          <p:cNvGrpSpPr/>
          <p:nvPr/>
        </p:nvGrpSpPr>
        <p:grpSpPr>
          <a:xfrm>
            <a:off x="4142791" y="3098032"/>
            <a:ext cx="1888864" cy="790070"/>
            <a:chOff x="4187179" y="3331284"/>
            <a:chExt cx="1888864" cy="790070"/>
          </a:xfrm>
        </p:grpSpPr>
        <p:sp>
          <p:nvSpPr>
            <p:cNvPr id="11" name="Куб 10">
              <a:extLst>
                <a:ext uri="{FF2B5EF4-FFF2-40B4-BE49-F238E27FC236}">
                  <a16:creationId xmlns:a16="http://schemas.microsoft.com/office/drawing/2014/main" id="{DC692F99-539E-4693-A74B-F9EDA679B4D8}"/>
                </a:ext>
              </a:extLst>
            </p:cNvPr>
            <p:cNvSpPr/>
            <p:nvPr/>
          </p:nvSpPr>
          <p:spPr>
            <a:xfrm rot="5400000">
              <a:off x="4736576" y="2781887"/>
              <a:ext cx="790070" cy="1888864"/>
            </a:xfrm>
            <a:prstGeom prst="cube">
              <a:avLst>
                <a:gd name="adj" fmla="val 10729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8585A5-52FF-4729-A9EF-33740604E31A}"/>
                </a:ext>
              </a:extLst>
            </p:cNvPr>
            <p:cNvSpPr txBox="1"/>
            <p:nvPr/>
          </p:nvSpPr>
          <p:spPr>
            <a:xfrm>
              <a:off x="4196057" y="3379996"/>
              <a:ext cx="1769738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latin typeface="Calibri" panose="020F0502020204030204" pitchFamily="34" charset="0"/>
                </a:rPr>
                <a:t>Business Modeling</a:t>
              </a:r>
              <a:endParaRPr lang="ru-RU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21C9504D-A7B1-4EE9-9DC4-4522D5141CD9}"/>
              </a:ext>
            </a:extLst>
          </p:cNvPr>
          <p:cNvGrpSpPr/>
          <p:nvPr/>
        </p:nvGrpSpPr>
        <p:grpSpPr>
          <a:xfrm>
            <a:off x="6135054" y="3098032"/>
            <a:ext cx="1888864" cy="790070"/>
            <a:chOff x="4187179" y="3331284"/>
            <a:chExt cx="1888864" cy="790070"/>
          </a:xfrm>
        </p:grpSpPr>
        <p:sp>
          <p:nvSpPr>
            <p:cNvPr id="25" name="Куб 24">
              <a:extLst>
                <a:ext uri="{FF2B5EF4-FFF2-40B4-BE49-F238E27FC236}">
                  <a16:creationId xmlns:a16="http://schemas.microsoft.com/office/drawing/2014/main" id="{1E927E1C-4445-4A2F-9C47-B4744AAD58B3}"/>
                </a:ext>
              </a:extLst>
            </p:cNvPr>
            <p:cNvSpPr/>
            <p:nvPr/>
          </p:nvSpPr>
          <p:spPr>
            <a:xfrm rot="5400000">
              <a:off x="4736576" y="2781887"/>
              <a:ext cx="790070" cy="1888864"/>
            </a:xfrm>
            <a:prstGeom prst="cube">
              <a:avLst>
                <a:gd name="adj" fmla="val 10729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E5FE174-B8E6-4CF8-81C7-04C8AE5ECAD6}"/>
                </a:ext>
              </a:extLst>
            </p:cNvPr>
            <p:cNvSpPr txBox="1"/>
            <p:nvPr/>
          </p:nvSpPr>
          <p:spPr>
            <a:xfrm>
              <a:off x="4196057" y="3379996"/>
              <a:ext cx="1769738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latin typeface="Calibri" panose="020F0502020204030204" pitchFamily="34" charset="0"/>
                </a:rPr>
                <a:t>Current Systems &amp; Technology </a:t>
              </a:r>
              <a:endParaRPr lang="ru-RU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41B11E9F-DE18-4E5F-B40E-95040E0954C8}"/>
              </a:ext>
            </a:extLst>
          </p:cNvPr>
          <p:cNvGrpSpPr/>
          <p:nvPr/>
        </p:nvGrpSpPr>
        <p:grpSpPr>
          <a:xfrm>
            <a:off x="3184150" y="3944695"/>
            <a:ext cx="1888864" cy="790070"/>
            <a:chOff x="4187179" y="3331284"/>
            <a:chExt cx="1888864" cy="790070"/>
          </a:xfrm>
        </p:grpSpPr>
        <p:sp>
          <p:nvSpPr>
            <p:cNvPr id="28" name="Куб 27">
              <a:extLst>
                <a:ext uri="{FF2B5EF4-FFF2-40B4-BE49-F238E27FC236}">
                  <a16:creationId xmlns:a16="http://schemas.microsoft.com/office/drawing/2014/main" id="{F44C0C14-55F9-46D3-A33C-B02892065737}"/>
                </a:ext>
              </a:extLst>
            </p:cNvPr>
            <p:cNvSpPr/>
            <p:nvPr/>
          </p:nvSpPr>
          <p:spPr>
            <a:xfrm rot="5400000">
              <a:off x="4736576" y="2781887"/>
              <a:ext cx="790070" cy="1888864"/>
            </a:xfrm>
            <a:prstGeom prst="cube">
              <a:avLst>
                <a:gd name="adj" fmla="val 10729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BBBAB06-7035-494F-84CA-171EC33BA579}"/>
                </a:ext>
              </a:extLst>
            </p:cNvPr>
            <p:cNvSpPr txBox="1"/>
            <p:nvPr/>
          </p:nvSpPr>
          <p:spPr>
            <a:xfrm>
              <a:off x="4196057" y="3379996"/>
              <a:ext cx="1769738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latin typeface="Calibri" panose="020F0502020204030204" pitchFamily="34" charset="0"/>
                </a:rPr>
                <a:t>Data Architecture</a:t>
              </a:r>
              <a:endParaRPr lang="ru-RU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C1FE30CF-D949-4177-B028-B301F8C15A48}"/>
              </a:ext>
            </a:extLst>
          </p:cNvPr>
          <p:cNvGrpSpPr/>
          <p:nvPr/>
        </p:nvGrpSpPr>
        <p:grpSpPr>
          <a:xfrm>
            <a:off x="5141140" y="3944695"/>
            <a:ext cx="1888864" cy="790070"/>
            <a:chOff x="4187179" y="3331284"/>
            <a:chExt cx="1888864" cy="790070"/>
          </a:xfrm>
        </p:grpSpPr>
        <p:sp>
          <p:nvSpPr>
            <p:cNvPr id="31" name="Куб 30">
              <a:extLst>
                <a:ext uri="{FF2B5EF4-FFF2-40B4-BE49-F238E27FC236}">
                  <a16:creationId xmlns:a16="http://schemas.microsoft.com/office/drawing/2014/main" id="{042799D9-6DCF-40AC-84C3-361ABBDB23B8}"/>
                </a:ext>
              </a:extLst>
            </p:cNvPr>
            <p:cNvSpPr/>
            <p:nvPr/>
          </p:nvSpPr>
          <p:spPr>
            <a:xfrm rot="5400000">
              <a:off x="4736576" y="2781887"/>
              <a:ext cx="790070" cy="1888864"/>
            </a:xfrm>
            <a:prstGeom prst="cube">
              <a:avLst>
                <a:gd name="adj" fmla="val 10729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58BD977-5648-4184-A734-DBC8354E8215}"/>
                </a:ext>
              </a:extLst>
            </p:cNvPr>
            <p:cNvSpPr txBox="1"/>
            <p:nvPr/>
          </p:nvSpPr>
          <p:spPr>
            <a:xfrm>
              <a:off x="4196057" y="3379996"/>
              <a:ext cx="1769738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latin typeface="Calibri" panose="020F0502020204030204" pitchFamily="34" charset="0"/>
                </a:rPr>
                <a:t>Application Architecture</a:t>
              </a:r>
              <a:endParaRPr lang="ru-RU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6FDB0CEA-8741-4904-BF9B-44B99D3F0928}"/>
              </a:ext>
            </a:extLst>
          </p:cNvPr>
          <p:cNvGrpSpPr/>
          <p:nvPr/>
        </p:nvGrpSpPr>
        <p:grpSpPr>
          <a:xfrm>
            <a:off x="7104241" y="3944695"/>
            <a:ext cx="1888864" cy="790070"/>
            <a:chOff x="4187179" y="3331284"/>
            <a:chExt cx="1888864" cy="790070"/>
          </a:xfrm>
        </p:grpSpPr>
        <p:sp>
          <p:nvSpPr>
            <p:cNvPr id="34" name="Куб 33">
              <a:extLst>
                <a:ext uri="{FF2B5EF4-FFF2-40B4-BE49-F238E27FC236}">
                  <a16:creationId xmlns:a16="http://schemas.microsoft.com/office/drawing/2014/main" id="{67C8C87E-0EF4-4C41-981F-6F7389FAEE65}"/>
                </a:ext>
              </a:extLst>
            </p:cNvPr>
            <p:cNvSpPr/>
            <p:nvPr/>
          </p:nvSpPr>
          <p:spPr>
            <a:xfrm rot="5400000">
              <a:off x="4736576" y="2781887"/>
              <a:ext cx="790070" cy="1888864"/>
            </a:xfrm>
            <a:prstGeom prst="cube">
              <a:avLst>
                <a:gd name="adj" fmla="val 10729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FEBE459-1BCB-42E0-88CE-E94B4509B3DE}"/>
                </a:ext>
              </a:extLst>
            </p:cNvPr>
            <p:cNvSpPr txBox="1"/>
            <p:nvPr/>
          </p:nvSpPr>
          <p:spPr>
            <a:xfrm>
              <a:off x="4196057" y="3379996"/>
              <a:ext cx="1769738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latin typeface="Calibri" panose="020F0502020204030204" pitchFamily="34" charset="0"/>
                </a:rPr>
                <a:t>Technology Architecture</a:t>
              </a:r>
              <a:endParaRPr lang="ru-RU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871840C0-B7A5-48C1-B660-C750CC99E62A}"/>
              </a:ext>
            </a:extLst>
          </p:cNvPr>
          <p:cNvGrpSpPr/>
          <p:nvPr/>
        </p:nvGrpSpPr>
        <p:grpSpPr>
          <a:xfrm>
            <a:off x="2202928" y="4806420"/>
            <a:ext cx="7738809" cy="790070"/>
            <a:chOff x="4187179" y="3331284"/>
            <a:chExt cx="1888864" cy="790070"/>
          </a:xfrm>
        </p:grpSpPr>
        <p:sp>
          <p:nvSpPr>
            <p:cNvPr id="40" name="Куб 39">
              <a:extLst>
                <a:ext uri="{FF2B5EF4-FFF2-40B4-BE49-F238E27FC236}">
                  <a16:creationId xmlns:a16="http://schemas.microsoft.com/office/drawing/2014/main" id="{DA40F732-5157-4EF5-8675-93052E9E3D70}"/>
                </a:ext>
              </a:extLst>
            </p:cNvPr>
            <p:cNvSpPr/>
            <p:nvPr/>
          </p:nvSpPr>
          <p:spPr>
            <a:xfrm rot="5400000">
              <a:off x="4736576" y="2781887"/>
              <a:ext cx="790070" cy="1888864"/>
            </a:xfrm>
            <a:prstGeom prst="cube">
              <a:avLst>
                <a:gd name="adj" fmla="val 10729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9320FA1-722E-4B38-A287-F0F03755C1F7}"/>
                </a:ext>
              </a:extLst>
            </p:cNvPr>
            <p:cNvSpPr txBox="1"/>
            <p:nvPr/>
          </p:nvSpPr>
          <p:spPr>
            <a:xfrm>
              <a:off x="4221614" y="3491226"/>
              <a:ext cx="1769738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latin typeface="Calibri" panose="020F0502020204030204" pitchFamily="34" charset="0"/>
                </a:rPr>
                <a:t>Implementation Plan – Migration Strategy</a:t>
              </a:r>
              <a:endParaRPr lang="ru-RU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7DDDACED-DDCA-4EF9-A0DE-CB157F807973}"/>
              </a:ext>
            </a:extLst>
          </p:cNvPr>
          <p:cNvGrpSpPr/>
          <p:nvPr/>
        </p:nvGrpSpPr>
        <p:grpSpPr>
          <a:xfrm>
            <a:off x="5168332" y="2258057"/>
            <a:ext cx="1888864" cy="790070"/>
            <a:chOff x="4187179" y="3331284"/>
            <a:chExt cx="1888864" cy="790070"/>
          </a:xfrm>
        </p:grpSpPr>
        <p:sp>
          <p:nvSpPr>
            <p:cNvPr id="43" name="Куб 42">
              <a:extLst>
                <a:ext uri="{FF2B5EF4-FFF2-40B4-BE49-F238E27FC236}">
                  <a16:creationId xmlns:a16="http://schemas.microsoft.com/office/drawing/2014/main" id="{6D1E73E3-C0A6-42CC-8D1D-90D4369F623C}"/>
                </a:ext>
              </a:extLst>
            </p:cNvPr>
            <p:cNvSpPr/>
            <p:nvPr/>
          </p:nvSpPr>
          <p:spPr>
            <a:xfrm rot="5400000">
              <a:off x="4736576" y="2781887"/>
              <a:ext cx="790070" cy="1888864"/>
            </a:xfrm>
            <a:prstGeom prst="cube">
              <a:avLst>
                <a:gd name="adj" fmla="val 10729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D31D176-9D81-4FAE-91D0-45624080FFEF}"/>
                </a:ext>
              </a:extLst>
            </p:cNvPr>
            <p:cNvSpPr txBox="1"/>
            <p:nvPr/>
          </p:nvSpPr>
          <p:spPr>
            <a:xfrm>
              <a:off x="4196057" y="3379996"/>
              <a:ext cx="1769738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latin typeface="Calibri" panose="020F0502020204030204" pitchFamily="34" charset="0"/>
                </a:rPr>
                <a:t>Planning</a:t>
              </a:r>
            </a:p>
            <a:p>
              <a:pPr algn="ctr">
                <a:lnSpc>
                  <a:spcPct val="90000"/>
                </a:lnSpc>
              </a:pPr>
              <a:r>
                <a:rPr lang="en-US" dirty="0">
                  <a:latin typeface="Calibri" panose="020F0502020204030204" pitchFamily="34" charset="0"/>
                </a:rPr>
                <a:t> Initiation</a:t>
              </a:r>
              <a:endParaRPr lang="ru-RU" dirty="0">
                <a:latin typeface="Calibri" panose="020F0502020204030204" pitchFamily="34" charset="0"/>
              </a:endParaRPr>
            </a:p>
          </p:txBody>
        </p:sp>
      </p:grpSp>
      <p:sp>
        <p:nvSpPr>
          <p:cNvPr id="7" name="Выноска: линия с чертой 6">
            <a:extLst>
              <a:ext uri="{FF2B5EF4-FFF2-40B4-BE49-F238E27FC236}">
                <a16:creationId xmlns:a16="http://schemas.microsoft.com/office/drawing/2014/main" id="{23D0E9AC-2AF8-43E2-89BA-055240AE6174}"/>
              </a:ext>
            </a:extLst>
          </p:cNvPr>
          <p:cNvSpPr/>
          <p:nvPr/>
        </p:nvSpPr>
        <p:spPr>
          <a:xfrm>
            <a:off x="8615342" y="2951822"/>
            <a:ext cx="2794380" cy="803450"/>
          </a:xfrm>
          <a:prstGeom prst="accentCallout1">
            <a:avLst>
              <a:gd name="adj1" fmla="val 70565"/>
              <a:gd name="adj2" fmla="val -6021"/>
              <a:gd name="adj3" fmla="val 70725"/>
              <a:gd name="adj4" fmla="val -27581"/>
            </a:avLst>
          </a:prstGeom>
          <a:noFill/>
          <a:ln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ru-RU" sz="2800" b="1" dirty="0">
                <a:solidFill>
                  <a:srgbClr val="0000CC"/>
                </a:solidFill>
                <a:latin typeface="Georgia" panose="02040502050405020303" pitchFamily="18" charset="0"/>
              </a:rPr>
              <a:t>Список имеющихся ресурсов</a:t>
            </a:r>
          </a:p>
        </p:txBody>
      </p:sp>
      <p:sp>
        <p:nvSpPr>
          <p:cNvPr id="6" name="Выноска: линия с чертой 5">
            <a:extLst>
              <a:ext uri="{FF2B5EF4-FFF2-40B4-BE49-F238E27FC236}">
                <a16:creationId xmlns:a16="http://schemas.microsoft.com/office/drawing/2014/main" id="{367A7FFD-62B0-4F19-95AE-9112BBAB6452}"/>
              </a:ext>
            </a:extLst>
          </p:cNvPr>
          <p:cNvSpPr/>
          <p:nvPr/>
        </p:nvSpPr>
        <p:spPr>
          <a:xfrm>
            <a:off x="918578" y="2995137"/>
            <a:ext cx="2568700" cy="780714"/>
          </a:xfrm>
          <a:prstGeom prst="accentCallout1">
            <a:avLst>
              <a:gd name="adj1" fmla="val 65408"/>
              <a:gd name="adj2" fmla="val 109181"/>
              <a:gd name="adj3" fmla="val 66126"/>
              <a:gd name="adj4" fmla="val 130242"/>
            </a:avLst>
          </a:prstGeom>
          <a:noFill/>
          <a:ln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80000"/>
              </a:lnSpc>
            </a:pPr>
            <a:r>
              <a:rPr lang="ru-RU" sz="2800" b="1" dirty="0">
                <a:solidFill>
                  <a:srgbClr val="008080"/>
                </a:solidFill>
                <a:latin typeface="Georgia" panose="02040502050405020303" pitchFamily="18" charset="0"/>
              </a:rPr>
              <a:t>Список новых </a:t>
            </a:r>
            <a:r>
              <a:rPr lang="en-US" sz="2800" b="1" dirty="0">
                <a:solidFill>
                  <a:srgbClr val="008080"/>
                </a:solidFill>
                <a:latin typeface="Georgia" panose="02040502050405020303" pitchFamily="18" charset="0"/>
              </a:rPr>
              <a:t>capabilities</a:t>
            </a:r>
            <a:endParaRPr lang="ru-RU" sz="2800" b="1" dirty="0">
              <a:solidFill>
                <a:srgbClr val="008080"/>
              </a:solidFill>
              <a:latin typeface="Georgia" panose="02040502050405020303" pitchFamily="18" charset="0"/>
            </a:endParaRPr>
          </a:p>
        </p:txBody>
      </p:sp>
      <p:sp>
        <p:nvSpPr>
          <p:cNvPr id="2" name="Выноска: линия с чертой 1">
            <a:extLst>
              <a:ext uri="{FF2B5EF4-FFF2-40B4-BE49-F238E27FC236}">
                <a16:creationId xmlns:a16="http://schemas.microsoft.com/office/drawing/2014/main" id="{3AA77274-3234-4A0E-84CA-38DDA381C28A}"/>
              </a:ext>
            </a:extLst>
          </p:cNvPr>
          <p:cNvSpPr/>
          <p:nvPr/>
        </p:nvSpPr>
        <p:spPr>
          <a:xfrm>
            <a:off x="1301109" y="1902605"/>
            <a:ext cx="3089564" cy="780714"/>
          </a:xfrm>
          <a:prstGeom prst="accentCallout1">
            <a:avLst>
              <a:gd name="adj1" fmla="val 72747"/>
              <a:gd name="adj2" fmla="val 108938"/>
              <a:gd name="adj3" fmla="val 73025"/>
              <a:gd name="adj4" fmla="val 129791"/>
            </a:avLst>
          </a:prstGeom>
          <a:noFill/>
          <a:ln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80000"/>
              </a:lnSpc>
            </a:pPr>
            <a:r>
              <a:rPr lang="en-US" sz="2800" b="1" dirty="0">
                <a:solidFill>
                  <a:srgbClr val="7030A0"/>
                </a:solidFill>
                <a:latin typeface="Georgia" panose="02040502050405020303" pitchFamily="18" charset="0"/>
              </a:rPr>
              <a:t>Architecture vision</a:t>
            </a:r>
            <a:endParaRPr lang="ru-RU" sz="2800" b="1" dirty="0">
              <a:solidFill>
                <a:srgbClr val="7030A0"/>
              </a:solidFill>
              <a:latin typeface="Georgia" panose="02040502050405020303" pitchFamily="18" charset="0"/>
            </a:endParaRPr>
          </a:p>
        </p:txBody>
      </p: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BCBE138B-5D02-4911-83FF-68FC632B7834}"/>
              </a:ext>
            </a:extLst>
          </p:cNvPr>
          <p:cNvCxnSpPr>
            <a:cxnSpLocks/>
          </p:cNvCxnSpPr>
          <p:nvPr/>
        </p:nvCxnSpPr>
        <p:spPr>
          <a:xfrm>
            <a:off x="4786211" y="4294190"/>
            <a:ext cx="608749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A0663660-978F-4486-8BAE-A695E0B2B4A8}"/>
              </a:ext>
            </a:extLst>
          </p:cNvPr>
          <p:cNvCxnSpPr>
            <a:cxnSpLocks/>
          </p:cNvCxnSpPr>
          <p:nvPr/>
        </p:nvCxnSpPr>
        <p:spPr>
          <a:xfrm>
            <a:off x="6799866" y="4294190"/>
            <a:ext cx="608749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E69982E9-51A2-4573-8D4C-AFA889FDB5A9}"/>
              </a:ext>
            </a:extLst>
          </p:cNvPr>
          <p:cNvGrpSpPr/>
          <p:nvPr/>
        </p:nvGrpSpPr>
        <p:grpSpPr>
          <a:xfrm>
            <a:off x="914699" y="284364"/>
            <a:ext cx="3548416" cy="2554122"/>
            <a:chOff x="684058" y="1821569"/>
            <a:chExt cx="3206613" cy="1844122"/>
          </a:xfrm>
        </p:grpSpPr>
        <p:pic>
          <p:nvPicPr>
            <p:cNvPr id="51" name="Рисунок 50">
              <a:extLst>
                <a:ext uri="{FF2B5EF4-FFF2-40B4-BE49-F238E27FC236}">
                  <a16:creationId xmlns:a16="http://schemas.microsoft.com/office/drawing/2014/main" id="{58FE5D14-97B6-4007-85BC-1B6FAA1E0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058" y="1821569"/>
              <a:ext cx="3206613" cy="1844122"/>
            </a:xfrm>
            <a:prstGeom prst="rect">
              <a:avLst/>
            </a:prstGeom>
          </p:spPr>
        </p:pic>
        <p:sp>
          <p:nvSpPr>
            <p:cNvPr id="52" name="Прямоугольник 51">
              <a:extLst>
                <a:ext uri="{FF2B5EF4-FFF2-40B4-BE49-F238E27FC236}">
                  <a16:creationId xmlns:a16="http://schemas.microsoft.com/office/drawing/2014/main" id="{70C77868-C62B-4BFC-8F4D-A644CD9C1E70}"/>
                </a:ext>
              </a:extLst>
            </p:cNvPr>
            <p:cNvSpPr/>
            <p:nvPr/>
          </p:nvSpPr>
          <p:spPr>
            <a:xfrm>
              <a:off x="925820" y="2367857"/>
              <a:ext cx="2693875" cy="9070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defTabSz="1219170">
                <a:lnSpc>
                  <a:spcPts val="2267"/>
                </a:lnSpc>
                <a:defRPr/>
              </a:pPr>
              <a:r>
                <a:rPr lang="en-US" kern="0" dirty="0">
                  <a:solidFill>
                    <a:srgbClr val="000099"/>
                  </a:solidFill>
                  <a:latin typeface="Comic Sans MS"/>
                  <a:sym typeface="Comic Sans MS"/>
                </a:rPr>
                <a:t>1. </a:t>
              </a:r>
              <a:r>
                <a:rPr lang="ru-RU" kern="0" dirty="0">
                  <a:solidFill>
                    <a:srgbClr val="000099"/>
                  </a:solidFill>
                  <a:latin typeface="Comic Sans MS"/>
                  <a:sym typeface="Comic Sans MS"/>
                </a:rPr>
                <a:t>Помогает </a:t>
              </a:r>
              <a:r>
                <a:rPr lang="ru-RU" kern="0" dirty="0" err="1">
                  <a:solidFill>
                    <a:srgbClr val="000099"/>
                  </a:solidFill>
                  <a:latin typeface="Comic Sans MS"/>
                  <a:sym typeface="Comic Sans MS"/>
                </a:rPr>
                <a:t>проектиро</a:t>
              </a:r>
              <a:r>
                <a:rPr lang="en-US" kern="0" dirty="0">
                  <a:solidFill>
                    <a:srgbClr val="000099"/>
                  </a:solidFill>
                  <a:latin typeface="Comic Sans MS"/>
                  <a:sym typeface="Comic Sans MS"/>
                </a:rPr>
                <a:t>-</a:t>
              </a:r>
              <a:r>
                <a:rPr lang="ru-RU" kern="0" dirty="0" err="1">
                  <a:solidFill>
                    <a:srgbClr val="000099"/>
                  </a:solidFill>
                  <a:latin typeface="Comic Sans MS"/>
                  <a:sym typeface="Comic Sans MS"/>
                </a:rPr>
                <a:t>вать</a:t>
              </a:r>
              <a:r>
                <a:rPr lang="en-US" kern="0" dirty="0">
                  <a:solidFill>
                    <a:srgbClr val="000099"/>
                  </a:solidFill>
                  <a:latin typeface="Comic Sans MS"/>
                  <a:sym typeface="Comic Sans MS"/>
                </a:rPr>
                <a:t> </a:t>
              </a:r>
              <a:r>
                <a:rPr lang="ru-RU" kern="0" dirty="0">
                  <a:solidFill>
                    <a:srgbClr val="000099"/>
                  </a:solidFill>
                  <a:latin typeface="Comic Sans MS"/>
                  <a:sym typeface="Comic Sans MS"/>
                </a:rPr>
                <a:t>(конструировать) “правильные” процессы и приложения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8426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6" grpId="0" animBg="1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953A441-B315-4882-844D-CE8DC0C46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81" y="202598"/>
            <a:ext cx="5016047" cy="645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D72B560-019A-44FB-99EB-116494A43444}"/>
              </a:ext>
            </a:extLst>
          </p:cNvPr>
          <p:cNvSpPr/>
          <p:nvPr/>
        </p:nvSpPr>
        <p:spPr>
          <a:xfrm>
            <a:off x="5611134" y="5863926"/>
            <a:ext cx="59798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</a:rPr>
              <a:t>Enterprise Architecture Fundamentals: Using the Pagoda Blueprint by Rémy </a:t>
            </a:r>
            <a:r>
              <a:rPr lang="en-US" dirty="0" err="1">
                <a:solidFill>
                  <a:prstClr val="black"/>
                </a:solidFill>
                <a:latin typeface="Comic Sans MS" panose="030F0702030302020204" pitchFamily="66" charset="0"/>
              </a:rPr>
              <a:t>Fannader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</a:endParaRPr>
          </a:p>
        </p:txBody>
      </p:sp>
      <p:sp>
        <p:nvSpPr>
          <p:cNvPr id="7" name="Google Shape;318;p29">
            <a:extLst>
              <a:ext uri="{FF2B5EF4-FFF2-40B4-BE49-F238E27FC236}">
                <a16:creationId xmlns:a16="http://schemas.microsoft.com/office/drawing/2014/main" id="{6ECD1CFE-4367-414E-8F7E-279563F34F41}"/>
              </a:ext>
            </a:extLst>
          </p:cNvPr>
          <p:cNvSpPr txBox="1">
            <a:spLocks/>
          </p:cNvSpPr>
          <p:nvPr/>
        </p:nvSpPr>
        <p:spPr>
          <a:xfrm>
            <a:off x="5001531" y="1253617"/>
            <a:ext cx="6589487" cy="3405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Clr>
                <a:srgbClr val="000000"/>
              </a:buClr>
              <a:buSzPts val="3600"/>
              <a:buFont typeface="Poppins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Georgia" panose="02040502050405020303" pitchFamily="18" charset="0"/>
                <a:sym typeface="Poppins"/>
              </a:rPr>
              <a:t>Cross-mapping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600"/>
              <a:buFont typeface="Poppins"/>
              <a:buNone/>
              <a:tabLst/>
              <a:defRPr/>
            </a:pPr>
            <a:r>
              <a:rPr kumimoji="0" lang="ru-RU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sym typeface="Poppins"/>
              </a:rPr>
              <a:t>Большинство 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sym typeface="Poppins"/>
              </a:rPr>
              <a:t>EA</a:t>
            </a:r>
            <a:r>
              <a:rPr kumimoji="0" lang="ru-RU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sym typeface="Poppins"/>
              </a:rPr>
              <a:t>-диаграмм отображают зависимости между элементами из двух разных категорий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sym typeface="Poppins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8DA010DE-D85D-4005-ACF1-F635F9BD2F51}"/>
              </a:ext>
            </a:extLst>
          </p:cNvPr>
          <p:cNvGrpSpPr/>
          <p:nvPr/>
        </p:nvGrpSpPr>
        <p:grpSpPr>
          <a:xfrm>
            <a:off x="914699" y="284364"/>
            <a:ext cx="3548416" cy="2554122"/>
            <a:chOff x="684058" y="1821569"/>
            <a:chExt cx="3206613" cy="1844122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74FADEF0-A55E-4675-987A-F06B3DF61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058" y="1821569"/>
              <a:ext cx="3206613" cy="1844122"/>
            </a:xfrm>
            <a:prstGeom prst="rect">
              <a:avLst/>
            </a:prstGeom>
          </p:spPr>
        </p:pic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A905B40C-B241-496B-989A-C7097CF48143}"/>
                </a:ext>
              </a:extLst>
            </p:cNvPr>
            <p:cNvSpPr/>
            <p:nvPr/>
          </p:nvSpPr>
          <p:spPr>
            <a:xfrm>
              <a:off x="925820" y="2367857"/>
              <a:ext cx="2693875" cy="9070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defTabSz="1219170">
                <a:lnSpc>
                  <a:spcPts val="2267"/>
                </a:lnSpc>
                <a:defRPr/>
              </a:pPr>
              <a:r>
                <a:rPr lang="en-US" kern="0" dirty="0">
                  <a:solidFill>
                    <a:srgbClr val="000099"/>
                  </a:solidFill>
                  <a:latin typeface="Comic Sans MS"/>
                  <a:sym typeface="Comic Sans MS"/>
                </a:rPr>
                <a:t>2. </a:t>
              </a:r>
              <a:r>
                <a:rPr lang="ru-RU" kern="0" dirty="0">
                  <a:solidFill>
                    <a:srgbClr val="000099"/>
                  </a:solidFill>
                  <a:latin typeface="Comic Sans MS"/>
                  <a:sym typeface="Comic Sans MS"/>
                </a:rPr>
                <a:t>Требует </a:t>
              </a:r>
              <a:r>
                <a:rPr lang="ru-RU" kern="0" dirty="0" err="1">
                  <a:solidFill>
                    <a:srgbClr val="000099"/>
                  </a:solidFill>
                  <a:latin typeface="Comic Sans MS"/>
                  <a:sym typeface="Comic Sans MS"/>
                </a:rPr>
                <a:t>исполь</a:t>
              </a:r>
              <a:r>
                <a:rPr lang="en-US" kern="0" dirty="0">
                  <a:solidFill>
                    <a:srgbClr val="000099"/>
                  </a:solidFill>
                  <a:latin typeface="Comic Sans MS"/>
                  <a:sym typeface="Comic Sans MS"/>
                </a:rPr>
                <a:t>-</a:t>
              </a:r>
              <a:r>
                <a:rPr lang="ru-RU" kern="0" dirty="0" err="1">
                  <a:solidFill>
                    <a:srgbClr val="000099"/>
                  </a:solidFill>
                  <a:latin typeface="Comic Sans MS"/>
                  <a:sym typeface="Comic Sans MS"/>
                </a:rPr>
                <a:t>зования</a:t>
              </a:r>
              <a:r>
                <a:rPr lang="ru-RU" kern="0" dirty="0">
                  <a:solidFill>
                    <a:srgbClr val="000099"/>
                  </a:solidFill>
                  <a:latin typeface="Comic Sans MS"/>
                  <a:sym typeface="Comic Sans MS"/>
                </a:rPr>
                <a:t> специальных инструментов и нотаций моделирования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83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333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sym typeface="Poppin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sz="1333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sym typeface="Poppins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0BD8EE49-C268-4D66-9F4E-D4B4C2A35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49" y="1703070"/>
            <a:ext cx="10151918" cy="402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08E8938-F97C-4E10-BE01-8E35214A0646}"/>
              </a:ext>
            </a:extLst>
          </p:cNvPr>
          <p:cNvSpPr/>
          <p:nvPr/>
        </p:nvSpPr>
        <p:spPr>
          <a:xfrm>
            <a:off x="1560599" y="5961970"/>
            <a:ext cx="9611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nb-NO" dirty="0">
                <a:latin typeface="Comic Sans MS" panose="030F0702030302020204" pitchFamily="66" charset="0"/>
              </a:rPr>
              <a:t>Stakeholder View  </a:t>
            </a:r>
            <a:r>
              <a:rPr lang="nb-NO" dirty="0">
                <a:latin typeface="Comic Sans MS" panose="030F0702030302020204" pitchFamily="66" charset="0"/>
                <a:hlinkClick r:id="rId5"/>
              </a:rPr>
              <a:t>https://www.hosiaisluoma.fi/blog/motivation-views-archimate/</a:t>
            </a:r>
            <a:r>
              <a:rPr lang="ru-RU" dirty="0">
                <a:latin typeface="Comic Sans MS" panose="030F0702030302020204" pitchFamily="66" charset="0"/>
              </a:rPr>
              <a:t> </a:t>
            </a:r>
            <a:endParaRPr lang="nb-NO" dirty="0">
              <a:latin typeface="Comic Sans MS" panose="030F0702030302020204" pitchFamily="66" charset="0"/>
            </a:endParaRPr>
          </a:p>
        </p:txBody>
      </p:sp>
      <p:sp>
        <p:nvSpPr>
          <p:cNvPr id="34" name="Google Shape;153;p15">
            <a:extLst>
              <a:ext uri="{FF2B5EF4-FFF2-40B4-BE49-F238E27FC236}">
                <a16:creationId xmlns:a16="http://schemas.microsoft.com/office/drawing/2014/main" id="{1C246FC8-7E64-4D95-AB2E-DC6DCF56619E}"/>
              </a:ext>
            </a:extLst>
          </p:cNvPr>
          <p:cNvSpPr txBox="1">
            <a:spLocks/>
          </p:cNvSpPr>
          <p:nvPr/>
        </p:nvSpPr>
        <p:spPr>
          <a:xfrm>
            <a:off x="594360" y="317410"/>
            <a:ext cx="11036808" cy="1622331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ru-RU" sz="4000" b="1" kern="0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Определение границ изменений</a:t>
            </a:r>
          </a:p>
          <a:p>
            <a:pPr lvl="0"/>
            <a:endParaRPr lang="en-US" sz="4000" b="1" kern="0" dirty="0">
              <a:latin typeface="Georgia" panose="0204050205040502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B6253C58-6F49-4C50-B158-4455576F13E3}"/>
              </a:ext>
            </a:extLst>
          </p:cNvPr>
          <p:cNvGrpSpPr/>
          <p:nvPr/>
        </p:nvGrpSpPr>
        <p:grpSpPr>
          <a:xfrm>
            <a:off x="914699" y="284364"/>
            <a:ext cx="3548416" cy="2554122"/>
            <a:chOff x="684058" y="1821569"/>
            <a:chExt cx="3206613" cy="1844122"/>
          </a:xfrm>
        </p:grpSpPr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721EA89B-B35C-45C7-A133-AC7FC84EB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058" y="1821569"/>
              <a:ext cx="3206613" cy="1844122"/>
            </a:xfrm>
            <a:prstGeom prst="rect">
              <a:avLst/>
            </a:prstGeom>
          </p:spPr>
        </p:pic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CADF73A8-8D67-4461-B385-E3E00701337C}"/>
                </a:ext>
              </a:extLst>
            </p:cNvPr>
            <p:cNvSpPr/>
            <p:nvPr/>
          </p:nvSpPr>
          <p:spPr>
            <a:xfrm>
              <a:off x="959228" y="2431105"/>
              <a:ext cx="2583889" cy="6941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defTabSz="1219170">
                <a:lnSpc>
                  <a:spcPts val="2267"/>
                </a:lnSpc>
                <a:defRPr/>
              </a:pPr>
              <a:r>
                <a:rPr lang="en-US" kern="0" dirty="0">
                  <a:solidFill>
                    <a:srgbClr val="000099"/>
                  </a:solidFill>
                  <a:latin typeface="Comic Sans MS"/>
                  <a:sym typeface="Comic Sans MS"/>
                </a:rPr>
                <a:t>3. </a:t>
              </a:r>
              <a:r>
                <a:rPr lang="ru-RU" kern="0" dirty="0">
                  <a:solidFill>
                    <a:srgbClr val="000099"/>
                  </a:solidFill>
                  <a:latin typeface="Comic Sans MS"/>
                  <a:sym typeface="Comic Sans MS"/>
                </a:rPr>
                <a:t>Описывает текущую и целевую архитектуру всего предприятия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123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3.3|1.5|1.6|1.4|0.7"/>
</p:tagLst>
</file>

<file path=ppt/theme/theme1.xml><?xml version="1.0" encoding="utf-8"?>
<a:theme xmlns:a="http://schemas.openxmlformats.org/drawingml/2006/main" name="11_Cymbeline template">
  <a:themeElements>
    <a:clrScheme name="Другая 2">
      <a:dk1>
        <a:srgbClr val="000000"/>
      </a:dk1>
      <a:lt1>
        <a:srgbClr val="FFFFFF"/>
      </a:lt1>
      <a:dk2>
        <a:srgbClr val="666666"/>
      </a:dk2>
      <a:lt2>
        <a:srgbClr val="EFEFEF"/>
      </a:lt2>
      <a:accent1>
        <a:srgbClr val="485364"/>
      </a:accent1>
      <a:accent2>
        <a:srgbClr val="63728A"/>
      </a:accent2>
      <a:accent3>
        <a:srgbClr val="8B9AB3"/>
      </a:accent3>
      <a:accent4>
        <a:srgbClr val="9E8473"/>
      </a:accent4>
      <a:accent5>
        <a:srgbClr val="CAAE9C"/>
      </a:accent5>
      <a:accent6>
        <a:srgbClr val="DFCEC3"/>
      </a:accent6>
      <a:hlink>
        <a:srgbClr val="0000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Cymbeline template">
  <a:themeElements>
    <a:clrScheme name="Другая 9">
      <a:dk1>
        <a:srgbClr val="000000"/>
      </a:dk1>
      <a:lt1>
        <a:srgbClr val="FFFFFF"/>
      </a:lt1>
      <a:dk2>
        <a:srgbClr val="666666"/>
      </a:dk2>
      <a:lt2>
        <a:srgbClr val="EFEFEF"/>
      </a:lt2>
      <a:accent1>
        <a:srgbClr val="485364"/>
      </a:accent1>
      <a:accent2>
        <a:srgbClr val="63728A"/>
      </a:accent2>
      <a:accent3>
        <a:srgbClr val="8B9AB3"/>
      </a:accent3>
      <a:accent4>
        <a:srgbClr val="9E8473"/>
      </a:accent4>
      <a:accent5>
        <a:srgbClr val="CAAE9C"/>
      </a:accent5>
      <a:accent6>
        <a:srgbClr val="DFCEC3"/>
      </a:accent6>
      <a:hlink>
        <a:srgbClr val="0000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188332</TotalTime>
  <Words>532</Words>
  <Application>Microsoft Office PowerPoint</Application>
  <PresentationFormat>Широкоэкранный</PresentationFormat>
  <Paragraphs>113</Paragraphs>
  <Slides>13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13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13</vt:i4>
      </vt:variant>
    </vt:vector>
  </HeadingPairs>
  <TitlesOfParts>
    <vt:vector size="30" baseType="lpstr">
      <vt:lpstr>Arial</vt:lpstr>
      <vt:lpstr>Calibri</vt:lpstr>
      <vt:lpstr>Calibri Light</vt:lpstr>
      <vt:lpstr>Comic Sans MS</vt:lpstr>
      <vt:lpstr>Georgia</vt:lpstr>
      <vt:lpstr>Impact</vt:lpstr>
      <vt:lpstr>Mistral</vt:lpstr>
      <vt:lpstr>Nunito</vt:lpstr>
      <vt:lpstr>Pangolin</vt:lpstr>
      <vt:lpstr>Poppins</vt:lpstr>
      <vt:lpstr>Poppins Light</vt:lpstr>
      <vt:lpstr>Segoe Print</vt:lpstr>
      <vt:lpstr>Wingdings</vt:lpstr>
      <vt:lpstr>11_Cymbeline template</vt:lpstr>
      <vt:lpstr>Тема Office</vt:lpstr>
      <vt:lpstr>4_Cymbeline template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Maxim Smirnov</dc:creator>
  <cp:lastModifiedBy>Maxim Smirnov</cp:lastModifiedBy>
  <cp:revision>1235</cp:revision>
  <dcterms:created xsi:type="dcterms:W3CDTF">2020-01-11T08:29:58Z</dcterms:created>
  <dcterms:modified xsi:type="dcterms:W3CDTF">2025-10-20T17:40:36Z</dcterms:modified>
</cp:coreProperties>
</file>